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8" r:id="rId5"/>
  </p:sldMasterIdLst>
  <p:notesMasterIdLst>
    <p:notesMasterId r:id="rId33"/>
  </p:notesMasterIdLst>
  <p:handoutMasterIdLst>
    <p:handoutMasterId r:id="rId34"/>
  </p:handoutMasterIdLst>
  <p:sldIdLst>
    <p:sldId id="463" r:id="rId6"/>
    <p:sldId id="571" r:id="rId7"/>
    <p:sldId id="525" r:id="rId8"/>
    <p:sldId id="570" r:id="rId9"/>
    <p:sldId id="555" r:id="rId10"/>
    <p:sldId id="534" r:id="rId11"/>
    <p:sldId id="528" r:id="rId12"/>
    <p:sldId id="529" r:id="rId13"/>
    <p:sldId id="530" r:id="rId14"/>
    <p:sldId id="541" r:id="rId15"/>
    <p:sldId id="532" r:id="rId16"/>
    <p:sldId id="533" r:id="rId17"/>
    <p:sldId id="509" r:id="rId18"/>
    <p:sldId id="508" r:id="rId19"/>
    <p:sldId id="536" r:id="rId20"/>
    <p:sldId id="535" r:id="rId21"/>
    <p:sldId id="556" r:id="rId22"/>
    <p:sldId id="549" r:id="rId23"/>
    <p:sldId id="542" r:id="rId24"/>
    <p:sldId id="562" r:id="rId25"/>
    <p:sldId id="566" r:id="rId26"/>
    <p:sldId id="559" r:id="rId27"/>
    <p:sldId id="558" r:id="rId28"/>
    <p:sldId id="567" r:id="rId29"/>
    <p:sldId id="563" r:id="rId30"/>
    <p:sldId id="568" r:id="rId31"/>
    <p:sldId id="569" r:id="rId32"/>
  </p:sldIdLst>
  <p:sldSz cx="24387175" cy="13716000"/>
  <p:notesSz cx="7315200" cy="9601200"/>
  <p:defaultTextStyle>
    <a:defPPr>
      <a:defRPr lang="de-DE"/>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defaultTextStyle>
  <p:extLst>
    <p:ext uri="{521415D9-36F7-43E2-AB2F-B90AF26B5E84}">
      <p14:sectionLst xmlns:p14="http://schemas.microsoft.com/office/powerpoint/2010/main">
        <p14:section name="Zur Vorlage" id="{FAB95352-B2C9-43C5-A055-0433806D69BE}">
          <p14:sldIdLst>
            <p14:sldId id="463"/>
            <p14:sldId id="571"/>
            <p14:sldId id="525"/>
          </p14:sldIdLst>
        </p14:section>
        <p14:section name="Titel und Inhaltsübersicht" id="{329D0628-8CF2-4EA8-81C6-A66E5D407F1A}">
          <p14:sldIdLst>
            <p14:sldId id="570"/>
            <p14:sldId id="555"/>
          </p14:sldIdLst>
        </p14:section>
        <p14:section name="Antibiotika-Resistenz weltweit" id="{3EB07BB0-998E-44D4-8CE2-1D76503F9A8D}">
          <p14:sldIdLst>
            <p14:sldId id="534"/>
            <p14:sldId id="528"/>
          </p14:sldIdLst>
        </p14:section>
        <p14:section name="Optional: Fallstudien" id="{2B77DE96-69EC-4EF4-B49E-028137CF8319}">
          <p14:sldIdLst>
            <p14:sldId id="529"/>
            <p14:sldId id="530"/>
            <p14:sldId id="541"/>
          </p14:sldIdLst>
        </p14:section>
        <p14:section name="Antibiotika-Resistenz: Risiken für den Patienten und das Gesundheitssystem" id="{3D03BB41-EED2-A743-9193-D5CD12A53032}">
          <p14:sldIdLst>
            <p14:sldId id="532"/>
            <p14:sldId id="533"/>
          </p14:sldIdLst>
        </p14:section>
        <p14:section name="Situation in der Schweiz" id="{03ABC0B7-4A8C-4756-8959-27EEFBFF25E3}">
          <p14:sldIdLst>
            <p14:sldId id="509"/>
            <p14:sldId id="508"/>
            <p14:sldId id="536"/>
            <p14:sldId id="535"/>
            <p14:sldId id="556"/>
            <p14:sldId id="549"/>
          </p14:sldIdLst>
        </p14:section>
        <p14:section name="Optional: Risikominderung durch ein ASP" id="{040117F7-1D60-4704-BB75-8DE8E5398EEB}">
          <p14:sldIdLst>
            <p14:sldId id="542"/>
          </p14:sldIdLst>
        </p14:section>
        <p14:section name="Implementierung eines lokalen ASP" id="{A26CA82B-9D9E-44BC-B5B4-693EC9DDE81F}">
          <p14:sldIdLst>
            <p14:sldId id="562"/>
            <p14:sldId id="566"/>
            <p14:sldId id="559"/>
            <p14:sldId id="558"/>
            <p14:sldId id="567"/>
            <p14:sldId id="563"/>
            <p14:sldId id="568"/>
          </p14:sldIdLst>
        </p14:section>
        <p14:section name="Referenzen" id="{80761FD7-8846-4646-B294-D5BB41EF7D95}">
          <p14:sldIdLst>
            <p14:sldId id="569"/>
          </p14:sldIdLst>
        </p14:section>
      </p14:sectionLst>
    </p:ext>
    <p:ext uri="{EFAFB233-063F-42B5-8137-9DF3F51BA10A}">
      <p15:sldGuideLst xmlns:p15="http://schemas.microsoft.com/office/powerpoint/2012/main">
        <p15:guide id="1" orient="horz" pos="4320">
          <p15:clr>
            <a:srgbClr val="A4A3A4"/>
          </p15:clr>
        </p15:guide>
        <p15:guide id="2" pos="768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48310F-D94C-8FCF-F9F2-0F2DC7A98908}" name="Vinciane Vouets" initials="VV" userId="S::vinciane.vouets@swissnoso.ch::af119588-f202-4ea3-ac3a-0eee898df472" providerId="AD"/>
  <p188:author id="{04411361-4FF8-5DBD-C736-11CF5E59BEEC}" name="Marcus Eder" initials="ME" userId="ed8201ff9b3cb1f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E6"/>
    <a:srgbClr val="FFFFCC"/>
    <a:srgbClr val="76D6FF"/>
    <a:srgbClr val="FFFA9E"/>
    <a:srgbClr val="FF7E79"/>
    <a:srgbClr val="00A032"/>
    <a:srgbClr val="D4F4EF"/>
    <a:srgbClr val="C09000"/>
    <a:srgbClr val="73FEFF"/>
    <a:srgbClr val="CBCCE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FE93F5-8364-423C-A7E7-FEFD932B7942}" v="31" dt="2024-10-29T15:17:43.56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538" autoAdjust="0"/>
    <p:restoredTop sz="96189" autoAdjust="0"/>
  </p:normalViewPr>
  <p:slideViewPr>
    <p:cSldViewPr snapToGrid="0" snapToObjects="1">
      <p:cViewPr varScale="1">
        <p:scale>
          <a:sx n="24" d="100"/>
          <a:sy n="24" d="100"/>
        </p:scale>
        <p:origin x="90" y="900"/>
      </p:cViewPr>
      <p:guideLst>
        <p:guide orient="horz" pos="4320"/>
        <p:guide pos="7681"/>
      </p:guideLst>
    </p:cSldViewPr>
  </p:slideViewPr>
  <p:outlineViewPr>
    <p:cViewPr>
      <p:scale>
        <a:sx n="33" d="100"/>
        <a:sy n="33" d="100"/>
      </p:scale>
      <p:origin x="0" y="-27416"/>
    </p:cViewPr>
  </p:outlineViewPr>
  <p:notesTextViewPr>
    <p:cViewPr>
      <p:scale>
        <a:sx n="100" d="100"/>
        <a:sy n="100" d="100"/>
      </p:scale>
      <p:origin x="0" y="0"/>
    </p:cViewPr>
  </p:notesTextViewPr>
  <p:sorterViewPr>
    <p:cViewPr>
      <p:scale>
        <a:sx n="80" d="100"/>
        <a:sy n="80" d="100"/>
      </p:scale>
      <p:origin x="0" y="-2044"/>
    </p:cViewPr>
  </p:sorterViewPr>
  <p:notesViewPr>
    <p:cSldViewPr snapToGrid="0" snapToObjects="1">
      <p:cViewPr varScale="1">
        <p:scale>
          <a:sx n="94" d="100"/>
          <a:sy n="94" d="100"/>
        </p:scale>
        <p:origin x="4056"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nciane Vouets" userId="af119588-f202-4ea3-ac3a-0eee898df472" providerId="ADAL" clId="{17A44DC2-C7F1-4FAF-B808-7A1EBDFDAE6A}"/>
    <pc:docChg chg="undo custSel addSld modSld sldOrd addMainMaster modMainMaster addSection delSection modSection">
      <pc:chgData name="Vinciane Vouets" userId="af119588-f202-4ea3-ac3a-0eee898df472" providerId="ADAL" clId="{17A44DC2-C7F1-4FAF-B808-7A1EBDFDAE6A}" dt="2024-10-22T15:19:37.039" v="159" actId="20577"/>
      <pc:docMkLst>
        <pc:docMk/>
      </pc:docMkLst>
      <pc:sldChg chg="addSp delSp modSp mod">
        <pc:chgData name="Vinciane Vouets" userId="af119588-f202-4ea3-ac3a-0eee898df472" providerId="ADAL" clId="{17A44DC2-C7F1-4FAF-B808-7A1EBDFDAE6A}" dt="2024-10-22T15:12:38.728" v="75" actId="478"/>
        <pc:sldMkLst>
          <pc:docMk/>
          <pc:sldMk cId="2897332972" sldId="463"/>
        </pc:sldMkLst>
        <pc:spChg chg="add del mod">
          <ac:chgData name="Vinciane Vouets" userId="af119588-f202-4ea3-ac3a-0eee898df472" providerId="ADAL" clId="{17A44DC2-C7F1-4FAF-B808-7A1EBDFDAE6A}" dt="2024-10-22T15:12:38.728" v="75" actId="478"/>
          <ac:spMkLst>
            <pc:docMk/>
            <pc:sldMk cId="2897332972" sldId="463"/>
            <ac:spMk id="3" creationId="{F4B6670C-C73A-10D1-98D5-DDE37378585E}"/>
          </ac:spMkLst>
        </pc:spChg>
        <pc:spChg chg="del mod">
          <ac:chgData name="Vinciane Vouets" userId="af119588-f202-4ea3-ac3a-0eee898df472" providerId="ADAL" clId="{17A44DC2-C7F1-4FAF-B808-7A1EBDFDAE6A}" dt="2024-10-22T15:12:34.632" v="74" actId="478"/>
          <ac:spMkLst>
            <pc:docMk/>
            <pc:sldMk cId="2897332972" sldId="463"/>
            <ac:spMk id="8" creationId="{BE43D4BD-21E1-F837-9A0B-8EFEBF6241C3}"/>
          </ac:spMkLst>
        </pc:spChg>
        <pc:spChg chg="mod">
          <ac:chgData name="Vinciane Vouets" userId="af119588-f202-4ea3-ac3a-0eee898df472" providerId="ADAL" clId="{17A44DC2-C7F1-4FAF-B808-7A1EBDFDAE6A}" dt="2024-10-22T15:09:06.075" v="64" actId="20577"/>
          <ac:spMkLst>
            <pc:docMk/>
            <pc:sldMk cId="2897332972" sldId="463"/>
            <ac:spMk id="10" creationId="{61F02E50-7EC1-D016-1382-31BE646F8D43}"/>
          </ac:spMkLst>
        </pc:spChg>
      </pc:sldChg>
      <pc:sldChg chg="addSp delSp modSp mod ord setBg chgLayout">
        <pc:chgData name="Vinciane Vouets" userId="af119588-f202-4ea3-ac3a-0eee898df472" providerId="ADAL" clId="{17A44DC2-C7F1-4FAF-B808-7A1EBDFDAE6A}" dt="2024-10-22T15:19:37.039" v="159" actId="20577"/>
        <pc:sldMkLst>
          <pc:docMk/>
          <pc:sldMk cId="347857049" sldId="525"/>
        </pc:sldMkLst>
        <pc:spChg chg="add del mod ord">
          <ac:chgData name="Vinciane Vouets" userId="af119588-f202-4ea3-ac3a-0eee898df472" providerId="ADAL" clId="{17A44DC2-C7F1-4FAF-B808-7A1EBDFDAE6A}" dt="2024-10-22T15:16:26.911" v="141" actId="700"/>
          <ac:spMkLst>
            <pc:docMk/>
            <pc:sldMk cId="347857049" sldId="525"/>
            <ac:spMk id="2" creationId="{77730F85-29EB-4BED-46F0-CF0B4315AA95}"/>
          </ac:spMkLst>
        </pc:spChg>
        <pc:spChg chg="mod ord">
          <ac:chgData name="Vinciane Vouets" userId="af119588-f202-4ea3-ac3a-0eee898df472" providerId="ADAL" clId="{17A44DC2-C7F1-4FAF-B808-7A1EBDFDAE6A}" dt="2024-10-22T15:19:37.039" v="159" actId="20577"/>
          <ac:spMkLst>
            <pc:docMk/>
            <pc:sldMk cId="347857049" sldId="525"/>
            <ac:spMk id="4" creationId="{2371BE83-BC1F-6A2E-AD80-4E45E9976509}"/>
          </ac:spMkLst>
        </pc:spChg>
        <pc:spChg chg="mod ord">
          <ac:chgData name="Vinciane Vouets" userId="af119588-f202-4ea3-ac3a-0eee898df472" providerId="ADAL" clId="{17A44DC2-C7F1-4FAF-B808-7A1EBDFDAE6A}" dt="2024-10-22T15:18:24.405" v="150" actId="700"/>
          <ac:spMkLst>
            <pc:docMk/>
            <pc:sldMk cId="347857049" sldId="525"/>
            <ac:spMk id="5" creationId="{84B78F39-9916-CAC6-B04F-98304FA370C2}"/>
          </ac:spMkLst>
        </pc:spChg>
        <pc:spChg chg="del mod">
          <ac:chgData name="Vinciane Vouets" userId="af119588-f202-4ea3-ac3a-0eee898df472" providerId="ADAL" clId="{17A44DC2-C7F1-4FAF-B808-7A1EBDFDAE6A}" dt="2024-10-22T15:13:09.652" v="77" actId="478"/>
          <ac:spMkLst>
            <pc:docMk/>
            <pc:sldMk cId="347857049" sldId="525"/>
            <ac:spMk id="6" creationId="{501C0EC7-B985-7759-C328-78CBA270B036}"/>
          </ac:spMkLst>
        </pc:spChg>
      </pc:sldChg>
      <pc:sldChg chg="addSp delSp modSp add mod ord">
        <pc:chgData name="Vinciane Vouets" userId="af119588-f202-4ea3-ac3a-0eee898df472" providerId="ADAL" clId="{17A44DC2-C7F1-4FAF-B808-7A1EBDFDAE6A}" dt="2024-10-22T15:14:42.080" v="136" actId="478"/>
        <pc:sldMkLst>
          <pc:docMk/>
          <pc:sldMk cId="208929692" sldId="570"/>
        </pc:sldMkLst>
        <pc:spChg chg="add del mod">
          <ac:chgData name="Vinciane Vouets" userId="af119588-f202-4ea3-ac3a-0eee898df472" providerId="ADAL" clId="{17A44DC2-C7F1-4FAF-B808-7A1EBDFDAE6A}" dt="2024-10-22T15:14:42.080" v="136" actId="478"/>
          <ac:spMkLst>
            <pc:docMk/>
            <pc:sldMk cId="208929692" sldId="570"/>
            <ac:spMk id="3" creationId="{A21BAFB9-9B6B-414E-191D-68A1232E2D19}"/>
          </ac:spMkLst>
        </pc:spChg>
        <pc:spChg chg="mod">
          <ac:chgData name="Vinciane Vouets" userId="af119588-f202-4ea3-ac3a-0eee898df472" providerId="ADAL" clId="{17A44DC2-C7F1-4FAF-B808-7A1EBDFDAE6A}" dt="2024-10-22T15:14:38.983" v="135" actId="1076"/>
          <ac:spMkLst>
            <pc:docMk/>
            <pc:sldMk cId="208929692" sldId="570"/>
            <ac:spMk id="8" creationId="{BE43D4BD-21E1-F837-9A0B-8EFEBF6241C3}"/>
          </ac:spMkLst>
        </pc:spChg>
        <pc:spChg chg="del">
          <ac:chgData name="Vinciane Vouets" userId="af119588-f202-4ea3-ac3a-0eee898df472" providerId="ADAL" clId="{17A44DC2-C7F1-4FAF-B808-7A1EBDFDAE6A}" dt="2024-10-22T15:14:33.556" v="134" actId="478"/>
          <ac:spMkLst>
            <pc:docMk/>
            <pc:sldMk cId="208929692" sldId="570"/>
            <ac:spMk id="10" creationId="{61F02E50-7EC1-D016-1382-31BE646F8D43}"/>
          </ac:spMkLst>
        </pc:spChg>
      </pc:sldChg>
      <pc:sldMasterChg chg="new mod setBg addSldLayout">
        <pc:chgData name="Vinciane Vouets" userId="af119588-f202-4ea3-ac3a-0eee898df472" providerId="ADAL" clId="{17A44DC2-C7F1-4FAF-B808-7A1EBDFDAE6A}" dt="2024-10-22T15:17:03.782" v="145"/>
        <pc:sldMasterMkLst>
          <pc:docMk/>
          <pc:sldMasterMk cId="2427862518" sldId="2147483668"/>
        </pc:sldMasterMkLst>
        <pc:sldLayoutChg chg="new replId">
          <pc:chgData name="Vinciane Vouets" userId="af119588-f202-4ea3-ac3a-0eee898df472" providerId="ADAL" clId="{17A44DC2-C7F1-4FAF-B808-7A1EBDFDAE6A}" dt="2024-10-22T15:16:38.926" v="142" actId="6938"/>
          <pc:sldLayoutMkLst>
            <pc:docMk/>
            <pc:sldMasterMk cId="2427862518" sldId="2147483668"/>
            <pc:sldLayoutMk cId="3797418685" sldId="2147483669"/>
          </pc:sldLayoutMkLst>
        </pc:sldLayoutChg>
        <pc:sldLayoutChg chg="new replId">
          <pc:chgData name="Vinciane Vouets" userId="af119588-f202-4ea3-ac3a-0eee898df472" providerId="ADAL" clId="{17A44DC2-C7F1-4FAF-B808-7A1EBDFDAE6A}" dt="2024-10-22T15:16:38.926" v="142" actId="6938"/>
          <pc:sldLayoutMkLst>
            <pc:docMk/>
            <pc:sldMasterMk cId="2427862518" sldId="2147483668"/>
            <pc:sldLayoutMk cId="3319167320" sldId="2147483670"/>
          </pc:sldLayoutMkLst>
        </pc:sldLayoutChg>
        <pc:sldLayoutChg chg="new replId">
          <pc:chgData name="Vinciane Vouets" userId="af119588-f202-4ea3-ac3a-0eee898df472" providerId="ADAL" clId="{17A44DC2-C7F1-4FAF-B808-7A1EBDFDAE6A}" dt="2024-10-22T15:16:38.926" v="142" actId="6938"/>
          <pc:sldLayoutMkLst>
            <pc:docMk/>
            <pc:sldMasterMk cId="2427862518" sldId="2147483668"/>
            <pc:sldLayoutMk cId="1041089714" sldId="2147483671"/>
          </pc:sldLayoutMkLst>
        </pc:sldLayoutChg>
        <pc:sldLayoutChg chg="new replId">
          <pc:chgData name="Vinciane Vouets" userId="af119588-f202-4ea3-ac3a-0eee898df472" providerId="ADAL" clId="{17A44DC2-C7F1-4FAF-B808-7A1EBDFDAE6A}" dt="2024-10-22T15:16:38.926" v="142" actId="6938"/>
          <pc:sldLayoutMkLst>
            <pc:docMk/>
            <pc:sldMasterMk cId="2427862518" sldId="2147483668"/>
            <pc:sldLayoutMk cId="4131889022" sldId="2147483672"/>
          </pc:sldLayoutMkLst>
        </pc:sldLayoutChg>
        <pc:sldLayoutChg chg="new replId">
          <pc:chgData name="Vinciane Vouets" userId="af119588-f202-4ea3-ac3a-0eee898df472" providerId="ADAL" clId="{17A44DC2-C7F1-4FAF-B808-7A1EBDFDAE6A}" dt="2024-10-22T15:16:38.926" v="142" actId="6938"/>
          <pc:sldLayoutMkLst>
            <pc:docMk/>
            <pc:sldMasterMk cId="2427862518" sldId="2147483668"/>
            <pc:sldLayoutMk cId="2439965327" sldId="2147483673"/>
          </pc:sldLayoutMkLst>
        </pc:sldLayoutChg>
        <pc:sldLayoutChg chg="new replId">
          <pc:chgData name="Vinciane Vouets" userId="af119588-f202-4ea3-ac3a-0eee898df472" providerId="ADAL" clId="{17A44DC2-C7F1-4FAF-B808-7A1EBDFDAE6A}" dt="2024-10-22T15:16:38.926" v="142" actId="6938"/>
          <pc:sldLayoutMkLst>
            <pc:docMk/>
            <pc:sldMasterMk cId="2427862518" sldId="2147483668"/>
            <pc:sldLayoutMk cId="1873454528" sldId="2147483674"/>
          </pc:sldLayoutMkLst>
        </pc:sldLayoutChg>
        <pc:sldLayoutChg chg="new replId">
          <pc:chgData name="Vinciane Vouets" userId="af119588-f202-4ea3-ac3a-0eee898df472" providerId="ADAL" clId="{17A44DC2-C7F1-4FAF-B808-7A1EBDFDAE6A}" dt="2024-10-22T15:16:38.926" v="142" actId="6938"/>
          <pc:sldLayoutMkLst>
            <pc:docMk/>
            <pc:sldMasterMk cId="2427862518" sldId="2147483668"/>
            <pc:sldLayoutMk cId="1146926601" sldId="2147483675"/>
          </pc:sldLayoutMkLst>
        </pc:sldLayoutChg>
        <pc:sldLayoutChg chg="new replId">
          <pc:chgData name="Vinciane Vouets" userId="af119588-f202-4ea3-ac3a-0eee898df472" providerId="ADAL" clId="{17A44DC2-C7F1-4FAF-B808-7A1EBDFDAE6A}" dt="2024-10-22T15:16:38.926" v="142" actId="6938"/>
          <pc:sldLayoutMkLst>
            <pc:docMk/>
            <pc:sldMasterMk cId="2427862518" sldId="2147483668"/>
            <pc:sldLayoutMk cId="1612694263" sldId="2147483676"/>
          </pc:sldLayoutMkLst>
        </pc:sldLayoutChg>
        <pc:sldLayoutChg chg="new replId">
          <pc:chgData name="Vinciane Vouets" userId="af119588-f202-4ea3-ac3a-0eee898df472" providerId="ADAL" clId="{17A44DC2-C7F1-4FAF-B808-7A1EBDFDAE6A}" dt="2024-10-22T15:16:38.926" v="142" actId="6938"/>
          <pc:sldLayoutMkLst>
            <pc:docMk/>
            <pc:sldMasterMk cId="2427862518" sldId="2147483668"/>
            <pc:sldLayoutMk cId="2237877608" sldId="2147483677"/>
          </pc:sldLayoutMkLst>
        </pc:sldLayoutChg>
        <pc:sldLayoutChg chg="new replId">
          <pc:chgData name="Vinciane Vouets" userId="af119588-f202-4ea3-ac3a-0eee898df472" providerId="ADAL" clId="{17A44DC2-C7F1-4FAF-B808-7A1EBDFDAE6A}" dt="2024-10-22T15:16:38.926" v="142" actId="6938"/>
          <pc:sldLayoutMkLst>
            <pc:docMk/>
            <pc:sldMasterMk cId="2427862518" sldId="2147483668"/>
            <pc:sldLayoutMk cId="3792159457" sldId="2147483678"/>
          </pc:sldLayoutMkLst>
        </pc:sldLayoutChg>
        <pc:sldLayoutChg chg="new replId">
          <pc:chgData name="Vinciane Vouets" userId="af119588-f202-4ea3-ac3a-0eee898df472" providerId="ADAL" clId="{17A44DC2-C7F1-4FAF-B808-7A1EBDFDAE6A}" dt="2024-10-22T15:16:38.926" v="142" actId="6938"/>
          <pc:sldLayoutMkLst>
            <pc:docMk/>
            <pc:sldMasterMk cId="2427862518" sldId="2147483668"/>
            <pc:sldLayoutMk cId="3212677515" sldId="2147483679"/>
          </pc:sldLayoutMkLst>
        </pc:sldLayoutChg>
      </pc:sldMasterChg>
    </pc:docChg>
  </pc:docChgLst>
  <pc:docChgLst>
    <pc:chgData name="Vinciane Vouets" userId="af119588-f202-4ea3-ac3a-0eee898df472" providerId="ADAL" clId="{74BEC250-DB42-4185-9D38-DBC0D2C9C8ED}"/>
    <pc:docChg chg="undo custSel addSld modSld modSection">
      <pc:chgData name="Vinciane Vouets" userId="af119588-f202-4ea3-ac3a-0eee898df472" providerId="ADAL" clId="{74BEC250-DB42-4185-9D38-DBC0D2C9C8ED}" dt="2024-09-13T16:25:35.894" v="518" actId="20577"/>
      <pc:docMkLst>
        <pc:docMk/>
      </pc:docMkLst>
      <pc:sldChg chg="modSp mod">
        <pc:chgData name="Vinciane Vouets" userId="af119588-f202-4ea3-ac3a-0eee898df472" providerId="ADAL" clId="{74BEC250-DB42-4185-9D38-DBC0D2C9C8ED}" dt="2024-09-13T15:59:14.968" v="354" actId="20577"/>
        <pc:sldMkLst>
          <pc:docMk/>
          <pc:sldMk cId="2393807897" sldId="508"/>
        </pc:sldMkLst>
        <pc:spChg chg="mod">
          <ac:chgData name="Vinciane Vouets" userId="af119588-f202-4ea3-ac3a-0eee898df472" providerId="ADAL" clId="{74BEC250-DB42-4185-9D38-DBC0D2C9C8ED}" dt="2024-09-13T15:59:14.968" v="354" actId="20577"/>
          <ac:spMkLst>
            <pc:docMk/>
            <pc:sldMk cId="2393807897" sldId="508"/>
            <ac:spMk id="11" creationId="{5F75A901-058E-A446-0664-5E4150FD889F}"/>
          </ac:spMkLst>
        </pc:spChg>
      </pc:sldChg>
      <pc:sldChg chg="modSp mod">
        <pc:chgData name="Vinciane Vouets" userId="af119588-f202-4ea3-ac3a-0eee898df472" providerId="ADAL" clId="{74BEC250-DB42-4185-9D38-DBC0D2C9C8ED}" dt="2024-09-13T14:34:18.640" v="77" actId="27636"/>
        <pc:sldMkLst>
          <pc:docMk/>
          <pc:sldMk cId="347857049" sldId="525"/>
        </pc:sldMkLst>
        <pc:spChg chg="mod">
          <ac:chgData name="Vinciane Vouets" userId="af119588-f202-4ea3-ac3a-0eee898df472" providerId="ADAL" clId="{74BEC250-DB42-4185-9D38-DBC0D2C9C8ED}" dt="2024-09-13T14:34:18.640" v="77" actId="27636"/>
          <ac:spMkLst>
            <pc:docMk/>
            <pc:sldMk cId="347857049" sldId="525"/>
            <ac:spMk id="4" creationId="{2371BE83-BC1F-6A2E-AD80-4E45E9976509}"/>
          </ac:spMkLst>
        </pc:spChg>
      </pc:sldChg>
      <pc:sldChg chg="modSp mod">
        <pc:chgData name="Vinciane Vouets" userId="af119588-f202-4ea3-ac3a-0eee898df472" providerId="ADAL" clId="{74BEC250-DB42-4185-9D38-DBC0D2C9C8ED}" dt="2024-09-13T14:50:38.101" v="87" actId="20577"/>
        <pc:sldMkLst>
          <pc:docMk/>
          <pc:sldMk cId="80447197" sldId="530"/>
        </pc:sldMkLst>
        <pc:spChg chg="mod">
          <ac:chgData name="Vinciane Vouets" userId="af119588-f202-4ea3-ac3a-0eee898df472" providerId="ADAL" clId="{74BEC250-DB42-4185-9D38-DBC0D2C9C8ED}" dt="2024-09-13T14:50:38.101" v="87" actId="20577"/>
          <ac:spMkLst>
            <pc:docMk/>
            <pc:sldMk cId="80447197" sldId="530"/>
            <ac:spMk id="2" creationId="{3A4B7FAB-0DA3-FEDE-5B86-F26063EA1FB8}"/>
          </ac:spMkLst>
        </pc:spChg>
      </pc:sldChg>
      <pc:sldChg chg="modSp mod">
        <pc:chgData name="Vinciane Vouets" userId="af119588-f202-4ea3-ac3a-0eee898df472" providerId="ADAL" clId="{74BEC250-DB42-4185-9D38-DBC0D2C9C8ED}" dt="2024-09-13T14:55:32.973" v="94" actId="20577"/>
        <pc:sldMkLst>
          <pc:docMk/>
          <pc:sldMk cId="1515071126" sldId="533"/>
        </pc:sldMkLst>
        <pc:spChg chg="mod">
          <ac:chgData name="Vinciane Vouets" userId="af119588-f202-4ea3-ac3a-0eee898df472" providerId="ADAL" clId="{74BEC250-DB42-4185-9D38-DBC0D2C9C8ED}" dt="2024-09-13T14:55:32.973" v="94" actId="20577"/>
          <ac:spMkLst>
            <pc:docMk/>
            <pc:sldMk cId="1515071126" sldId="533"/>
            <ac:spMk id="4" creationId="{9389AC01-34D2-C40F-78EC-EEC4D659BF61}"/>
          </ac:spMkLst>
        </pc:spChg>
      </pc:sldChg>
      <pc:sldChg chg="modSp mod">
        <pc:chgData name="Vinciane Vouets" userId="af119588-f202-4ea3-ac3a-0eee898df472" providerId="ADAL" clId="{74BEC250-DB42-4185-9D38-DBC0D2C9C8ED}" dt="2024-09-13T16:04:36.940" v="444" actId="20577"/>
        <pc:sldMkLst>
          <pc:docMk/>
          <pc:sldMk cId="2954030331" sldId="535"/>
        </pc:sldMkLst>
        <pc:spChg chg="mod">
          <ac:chgData name="Vinciane Vouets" userId="af119588-f202-4ea3-ac3a-0eee898df472" providerId="ADAL" clId="{74BEC250-DB42-4185-9D38-DBC0D2C9C8ED}" dt="2024-09-13T16:04:36.940" v="444" actId="20577"/>
          <ac:spMkLst>
            <pc:docMk/>
            <pc:sldMk cId="2954030331" sldId="535"/>
            <ac:spMk id="7" creationId="{48F2B7C6-15B1-3F59-DBB4-B99EEA0E0906}"/>
          </ac:spMkLst>
        </pc:spChg>
        <pc:graphicFrameChg chg="mod">
          <ac:chgData name="Vinciane Vouets" userId="af119588-f202-4ea3-ac3a-0eee898df472" providerId="ADAL" clId="{74BEC250-DB42-4185-9D38-DBC0D2C9C8ED}" dt="2024-09-13T16:04:21.125" v="441" actId="20577"/>
          <ac:graphicFrameMkLst>
            <pc:docMk/>
            <pc:sldMk cId="2954030331" sldId="535"/>
            <ac:graphicFrameMk id="3" creationId="{AD6F9302-8262-6CF0-F566-EBBEE0733BFF}"/>
          </ac:graphicFrameMkLst>
        </pc:graphicFrameChg>
      </pc:sldChg>
      <pc:sldChg chg="modSp mod">
        <pc:chgData name="Vinciane Vouets" userId="af119588-f202-4ea3-ac3a-0eee898df472" providerId="ADAL" clId="{74BEC250-DB42-4185-9D38-DBC0D2C9C8ED}" dt="2024-09-13T15:23:49.391" v="208" actId="20577"/>
        <pc:sldMkLst>
          <pc:docMk/>
          <pc:sldMk cId="3795932947" sldId="542"/>
        </pc:sldMkLst>
        <pc:spChg chg="mod">
          <ac:chgData name="Vinciane Vouets" userId="af119588-f202-4ea3-ac3a-0eee898df472" providerId="ADAL" clId="{74BEC250-DB42-4185-9D38-DBC0D2C9C8ED}" dt="2024-09-13T15:23:49.391" v="208" actId="20577"/>
          <ac:spMkLst>
            <pc:docMk/>
            <pc:sldMk cId="3795932947" sldId="542"/>
            <ac:spMk id="9" creationId="{C3E14733-EAA4-CF4F-6E24-57E02A84F783}"/>
          </ac:spMkLst>
        </pc:spChg>
      </pc:sldChg>
      <pc:sldChg chg="modSp mod">
        <pc:chgData name="Vinciane Vouets" userId="af119588-f202-4ea3-ac3a-0eee898df472" providerId="ADAL" clId="{74BEC250-DB42-4185-9D38-DBC0D2C9C8ED}" dt="2024-09-13T16:07:59.283" v="504" actId="20577"/>
        <pc:sldMkLst>
          <pc:docMk/>
          <pc:sldMk cId="2680041711" sldId="556"/>
        </pc:sldMkLst>
        <pc:spChg chg="mod">
          <ac:chgData name="Vinciane Vouets" userId="af119588-f202-4ea3-ac3a-0eee898df472" providerId="ADAL" clId="{74BEC250-DB42-4185-9D38-DBC0D2C9C8ED}" dt="2024-09-13T16:07:59.283" v="504" actId="20577"/>
          <ac:spMkLst>
            <pc:docMk/>
            <pc:sldMk cId="2680041711" sldId="556"/>
            <ac:spMk id="5" creationId="{898F8170-77FC-62C8-4D09-E7FD477900FD}"/>
          </ac:spMkLst>
        </pc:spChg>
      </pc:sldChg>
      <pc:sldChg chg="modSp mod">
        <pc:chgData name="Vinciane Vouets" userId="af119588-f202-4ea3-ac3a-0eee898df472" providerId="ADAL" clId="{74BEC250-DB42-4185-9D38-DBC0D2C9C8ED}" dt="2024-09-13T15:47:20.525" v="318" actId="20577"/>
        <pc:sldMkLst>
          <pc:docMk/>
          <pc:sldMk cId="3851995880" sldId="558"/>
        </pc:sldMkLst>
        <pc:spChg chg="mod">
          <ac:chgData name="Vinciane Vouets" userId="af119588-f202-4ea3-ac3a-0eee898df472" providerId="ADAL" clId="{74BEC250-DB42-4185-9D38-DBC0D2C9C8ED}" dt="2024-09-13T15:47:20.525" v="318" actId="20577"/>
          <ac:spMkLst>
            <pc:docMk/>
            <pc:sldMk cId="3851995880" sldId="558"/>
            <ac:spMk id="9" creationId="{C3E14733-EAA4-CF4F-6E24-57E02A84F783}"/>
          </ac:spMkLst>
        </pc:spChg>
      </pc:sldChg>
      <pc:sldChg chg="modSp mod">
        <pc:chgData name="Vinciane Vouets" userId="af119588-f202-4ea3-ac3a-0eee898df472" providerId="ADAL" clId="{74BEC250-DB42-4185-9D38-DBC0D2C9C8ED}" dt="2024-09-13T16:25:35.894" v="518" actId="20577"/>
        <pc:sldMkLst>
          <pc:docMk/>
          <pc:sldMk cId="1616328540" sldId="560"/>
        </pc:sldMkLst>
        <pc:spChg chg="mod">
          <ac:chgData name="Vinciane Vouets" userId="af119588-f202-4ea3-ac3a-0eee898df472" providerId="ADAL" clId="{74BEC250-DB42-4185-9D38-DBC0D2C9C8ED}" dt="2024-09-13T16:25:35.894" v="518" actId="20577"/>
          <ac:spMkLst>
            <pc:docMk/>
            <pc:sldMk cId="1616328540" sldId="560"/>
            <ac:spMk id="2" creationId="{26BFE67C-2E3C-2662-F290-4205E11EEFBA}"/>
          </ac:spMkLst>
        </pc:spChg>
        <pc:spChg chg="mod">
          <ac:chgData name="Vinciane Vouets" userId="af119588-f202-4ea3-ac3a-0eee898df472" providerId="ADAL" clId="{74BEC250-DB42-4185-9D38-DBC0D2C9C8ED}" dt="2024-09-13T16:25:10.428" v="506"/>
          <ac:spMkLst>
            <pc:docMk/>
            <pc:sldMk cId="1616328540" sldId="560"/>
            <ac:spMk id="5" creationId="{3F8B8574-53D6-D3B0-C731-3C0B5D844664}"/>
          </ac:spMkLst>
        </pc:spChg>
      </pc:sldChg>
      <pc:sldChg chg="addSp delSp modSp mod">
        <pc:chgData name="Vinciane Vouets" userId="af119588-f202-4ea3-ac3a-0eee898df472" providerId="ADAL" clId="{74BEC250-DB42-4185-9D38-DBC0D2C9C8ED}" dt="2024-09-13T15:29:52.480" v="236" actId="478"/>
        <pc:sldMkLst>
          <pc:docMk/>
          <pc:sldMk cId="3309690222" sldId="562"/>
        </pc:sldMkLst>
        <pc:spChg chg="add mod">
          <ac:chgData name="Vinciane Vouets" userId="af119588-f202-4ea3-ac3a-0eee898df472" providerId="ADAL" clId="{74BEC250-DB42-4185-9D38-DBC0D2C9C8ED}" dt="2024-09-13T15:29:52.480" v="236" actId="478"/>
          <ac:spMkLst>
            <pc:docMk/>
            <pc:sldMk cId="3309690222" sldId="562"/>
            <ac:spMk id="4" creationId="{2088E259-963A-E0AE-D385-A0B2FBB079F7}"/>
          </ac:spMkLst>
        </pc:spChg>
        <pc:spChg chg="mod">
          <ac:chgData name="Vinciane Vouets" userId="af119588-f202-4ea3-ac3a-0eee898df472" providerId="ADAL" clId="{74BEC250-DB42-4185-9D38-DBC0D2C9C8ED}" dt="2024-09-13T15:29:34.762" v="235" actId="20577"/>
          <ac:spMkLst>
            <pc:docMk/>
            <pc:sldMk cId="3309690222" sldId="562"/>
            <ac:spMk id="8" creationId="{9E935BE9-9372-2B6F-4116-B68EDE29BDBA}"/>
          </ac:spMkLst>
        </pc:spChg>
        <pc:spChg chg="del">
          <ac:chgData name="Vinciane Vouets" userId="af119588-f202-4ea3-ac3a-0eee898df472" providerId="ADAL" clId="{74BEC250-DB42-4185-9D38-DBC0D2C9C8ED}" dt="2024-09-13T15:29:52.480" v="236" actId="478"/>
          <ac:spMkLst>
            <pc:docMk/>
            <pc:sldMk cId="3309690222" sldId="562"/>
            <ac:spMk id="9" creationId="{C3E14733-EAA4-CF4F-6E24-57E02A84F783}"/>
          </ac:spMkLst>
        </pc:spChg>
      </pc:sldChg>
      <pc:sldChg chg="modSp add mod">
        <pc:chgData name="Vinciane Vouets" userId="af119588-f202-4ea3-ac3a-0eee898df472" providerId="ADAL" clId="{74BEC250-DB42-4185-9D38-DBC0D2C9C8ED}" dt="2024-09-13T16:25:30.240" v="514" actId="5793"/>
        <pc:sldMkLst>
          <pc:docMk/>
          <pc:sldMk cId="1265442379" sldId="569"/>
        </pc:sldMkLst>
        <pc:spChg chg="mod">
          <ac:chgData name="Vinciane Vouets" userId="af119588-f202-4ea3-ac3a-0eee898df472" providerId="ADAL" clId="{74BEC250-DB42-4185-9D38-DBC0D2C9C8ED}" dt="2024-09-13T16:25:30.240" v="514" actId="5793"/>
          <ac:spMkLst>
            <pc:docMk/>
            <pc:sldMk cId="1265442379" sldId="569"/>
            <ac:spMk id="2" creationId="{26BFE67C-2E3C-2662-F290-4205E11EEFBA}"/>
          </ac:spMkLst>
        </pc:spChg>
        <pc:spChg chg="mod">
          <ac:chgData name="Vinciane Vouets" userId="af119588-f202-4ea3-ac3a-0eee898df472" providerId="ADAL" clId="{74BEC250-DB42-4185-9D38-DBC0D2C9C8ED}" dt="2024-09-13T16:25:24.951" v="508"/>
          <ac:spMkLst>
            <pc:docMk/>
            <pc:sldMk cId="1265442379" sldId="569"/>
            <ac:spMk id="5" creationId="{3F8B8574-53D6-D3B0-C731-3C0B5D844664}"/>
          </ac:spMkLst>
        </pc:spChg>
      </pc:sldChg>
    </pc:docChg>
  </pc:docChgLst>
  <pc:docChgLst>
    <pc:chgData name="Vinciane Vouets" userId="af119588-f202-4ea3-ac3a-0eee898df472" providerId="ADAL" clId="{2CFE93F5-8364-423C-A7E7-FEFD932B7942}"/>
    <pc:docChg chg="undo custSel addSld delSld modSld sldOrd modMainMaster modSection">
      <pc:chgData name="Vinciane Vouets" userId="af119588-f202-4ea3-ac3a-0eee898df472" providerId="ADAL" clId="{2CFE93F5-8364-423C-A7E7-FEFD932B7942}" dt="2024-10-29T16:39:08.237" v="1187" actId="17846"/>
      <pc:docMkLst>
        <pc:docMk/>
      </pc:docMkLst>
      <pc:sldChg chg="modSp mod">
        <pc:chgData name="Vinciane Vouets" userId="af119588-f202-4ea3-ac3a-0eee898df472" providerId="ADAL" clId="{2CFE93F5-8364-423C-A7E7-FEFD932B7942}" dt="2024-10-29T13:50:58.536" v="1168" actId="20577"/>
        <pc:sldMkLst>
          <pc:docMk/>
          <pc:sldMk cId="2897332972" sldId="463"/>
        </pc:sldMkLst>
        <pc:spChg chg="mod">
          <ac:chgData name="Vinciane Vouets" userId="af119588-f202-4ea3-ac3a-0eee898df472" providerId="ADAL" clId="{2CFE93F5-8364-423C-A7E7-FEFD932B7942}" dt="2024-10-29T13:50:58.536" v="1168" actId="20577"/>
          <ac:spMkLst>
            <pc:docMk/>
            <pc:sldMk cId="2897332972" sldId="463"/>
            <ac:spMk id="10" creationId="{61F02E50-7EC1-D016-1382-31BE646F8D43}"/>
          </ac:spMkLst>
        </pc:spChg>
      </pc:sldChg>
      <pc:sldChg chg="addSp delSp modSp mod">
        <pc:chgData name="Vinciane Vouets" userId="af119588-f202-4ea3-ac3a-0eee898df472" providerId="ADAL" clId="{2CFE93F5-8364-423C-A7E7-FEFD932B7942}" dt="2024-10-29T11:56:02.330" v="1117"/>
        <pc:sldMkLst>
          <pc:docMk/>
          <pc:sldMk cId="2393807897" sldId="508"/>
        </pc:sldMkLst>
        <pc:spChg chg="add del mod">
          <ac:chgData name="Vinciane Vouets" userId="af119588-f202-4ea3-ac3a-0eee898df472" providerId="ADAL" clId="{2CFE93F5-8364-423C-A7E7-FEFD932B7942}" dt="2024-10-29T11:03:50.768" v="247" actId="478"/>
          <ac:spMkLst>
            <pc:docMk/>
            <pc:sldMk cId="2393807897" sldId="508"/>
            <ac:spMk id="2" creationId="{32258997-EB0E-90F0-7DEC-C10680A7A8B2}"/>
          </ac:spMkLst>
        </pc:spChg>
        <pc:spChg chg="del">
          <ac:chgData name="Vinciane Vouets" userId="af119588-f202-4ea3-ac3a-0eee898df472" providerId="ADAL" clId="{2CFE93F5-8364-423C-A7E7-FEFD932B7942}" dt="2024-10-29T11:52:46.093" v="1074" actId="478"/>
          <ac:spMkLst>
            <pc:docMk/>
            <pc:sldMk cId="2393807897" sldId="508"/>
            <ac:spMk id="3" creationId="{28FB236D-A9B9-3F4D-FC9D-58737CD95554}"/>
          </ac:spMkLst>
        </pc:spChg>
        <pc:spChg chg="add mod">
          <ac:chgData name="Vinciane Vouets" userId="af119588-f202-4ea3-ac3a-0eee898df472" providerId="ADAL" clId="{2CFE93F5-8364-423C-A7E7-FEFD932B7942}" dt="2024-10-29T11:52:49.372" v="1075" actId="13926"/>
          <ac:spMkLst>
            <pc:docMk/>
            <pc:sldMk cId="2393807897" sldId="508"/>
            <ac:spMk id="5" creationId="{C787560D-BD32-B077-5642-305BDFECD2B7}"/>
          </ac:spMkLst>
        </pc:spChg>
        <pc:spChg chg="add del mod">
          <ac:chgData name="Vinciane Vouets" userId="af119588-f202-4ea3-ac3a-0eee898df472" providerId="ADAL" clId="{2CFE93F5-8364-423C-A7E7-FEFD932B7942}" dt="2024-10-29T11:08:24.823" v="529" actId="478"/>
          <ac:spMkLst>
            <pc:docMk/>
            <pc:sldMk cId="2393807897" sldId="508"/>
            <ac:spMk id="9" creationId="{FBBBC4A0-EA5B-70D1-BD32-C4A20C47A70D}"/>
          </ac:spMkLst>
        </pc:spChg>
        <pc:spChg chg="add mod">
          <ac:chgData name="Vinciane Vouets" userId="af119588-f202-4ea3-ac3a-0eee898df472" providerId="ADAL" clId="{2CFE93F5-8364-423C-A7E7-FEFD932B7942}" dt="2024-10-29T11:56:02.330" v="1117"/>
          <ac:spMkLst>
            <pc:docMk/>
            <pc:sldMk cId="2393807897" sldId="508"/>
            <ac:spMk id="10" creationId="{19E21902-58F7-3A6C-31ED-AE0065D37240}"/>
          </ac:spMkLst>
        </pc:spChg>
        <pc:spChg chg="del mod ord">
          <ac:chgData name="Vinciane Vouets" userId="af119588-f202-4ea3-ac3a-0eee898df472" providerId="ADAL" clId="{2CFE93F5-8364-423C-A7E7-FEFD932B7942}" dt="2024-10-29T11:08:16.595" v="528" actId="478"/>
          <ac:spMkLst>
            <pc:docMk/>
            <pc:sldMk cId="2393807897" sldId="508"/>
            <ac:spMk id="11" creationId="{5F75A901-058E-A446-0664-5E4150FD889F}"/>
          </ac:spMkLst>
        </pc:spChg>
      </pc:sldChg>
      <pc:sldChg chg="addSp delSp modSp mod">
        <pc:chgData name="Vinciane Vouets" userId="af119588-f202-4ea3-ac3a-0eee898df472" providerId="ADAL" clId="{2CFE93F5-8364-423C-A7E7-FEFD932B7942}" dt="2024-10-29T11:56:00.031" v="1116"/>
        <pc:sldMkLst>
          <pc:docMk/>
          <pc:sldMk cId="1577722637" sldId="509"/>
        </pc:sldMkLst>
        <pc:spChg chg="add mod">
          <ac:chgData name="Vinciane Vouets" userId="af119588-f202-4ea3-ac3a-0eee898df472" providerId="ADAL" clId="{2CFE93F5-8364-423C-A7E7-FEFD932B7942}" dt="2024-10-29T11:56:00.031" v="1116"/>
          <ac:spMkLst>
            <pc:docMk/>
            <pc:sldMk cId="1577722637" sldId="509"/>
            <ac:spMk id="2" creationId="{A07E53DF-CE36-2F76-8E23-50A21BB972C4}"/>
          </ac:spMkLst>
        </pc:spChg>
        <pc:spChg chg="del">
          <ac:chgData name="Vinciane Vouets" userId="af119588-f202-4ea3-ac3a-0eee898df472" providerId="ADAL" clId="{2CFE93F5-8364-423C-A7E7-FEFD932B7942}" dt="2024-10-29T11:53:08.243" v="1076" actId="478"/>
          <ac:spMkLst>
            <pc:docMk/>
            <pc:sldMk cId="1577722637" sldId="509"/>
            <ac:spMk id="3" creationId="{38B7A201-968E-1010-0070-356A08F7FC88}"/>
          </ac:spMkLst>
        </pc:spChg>
      </pc:sldChg>
      <pc:sldChg chg="modSp mod chgLayout">
        <pc:chgData name="Vinciane Vouets" userId="af119588-f202-4ea3-ac3a-0eee898df472" providerId="ADAL" clId="{2CFE93F5-8364-423C-A7E7-FEFD932B7942}" dt="2024-10-29T10:40:21.292" v="63" actId="20577"/>
        <pc:sldMkLst>
          <pc:docMk/>
          <pc:sldMk cId="347857049" sldId="525"/>
        </pc:sldMkLst>
        <pc:spChg chg="mod ord">
          <ac:chgData name="Vinciane Vouets" userId="af119588-f202-4ea3-ac3a-0eee898df472" providerId="ADAL" clId="{2CFE93F5-8364-423C-A7E7-FEFD932B7942}" dt="2024-10-29T10:40:21.292" v="63" actId="20577"/>
          <ac:spMkLst>
            <pc:docMk/>
            <pc:sldMk cId="347857049" sldId="525"/>
            <ac:spMk id="4" creationId="{2371BE83-BC1F-6A2E-AD80-4E45E9976509}"/>
          </ac:spMkLst>
        </pc:spChg>
        <pc:spChg chg="mod ord">
          <ac:chgData name="Vinciane Vouets" userId="af119588-f202-4ea3-ac3a-0eee898df472" providerId="ADAL" clId="{2CFE93F5-8364-423C-A7E7-FEFD932B7942}" dt="2024-10-29T09:05:59.941" v="50" actId="207"/>
          <ac:spMkLst>
            <pc:docMk/>
            <pc:sldMk cId="347857049" sldId="525"/>
            <ac:spMk id="5" creationId="{84B78F39-9916-CAC6-B04F-98304FA370C2}"/>
          </ac:spMkLst>
        </pc:spChg>
      </pc:sldChg>
      <pc:sldChg chg="addSp modSp mod">
        <pc:chgData name="Vinciane Vouets" userId="af119588-f202-4ea3-ac3a-0eee898df472" providerId="ADAL" clId="{2CFE93F5-8364-423C-A7E7-FEFD932B7942}" dt="2024-10-29T11:55:38.731" v="1110"/>
        <pc:sldMkLst>
          <pc:docMk/>
          <pc:sldMk cId="2885249560" sldId="528"/>
        </pc:sldMkLst>
        <pc:spChg chg="add mod">
          <ac:chgData name="Vinciane Vouets" userId="af119588-f202-4ea3-ac3a-0eee898df472" providerId="ADAL" clId="{2CFE93F5-8364-423C-A7E7-FEFD932B7942}" dt="2024-10-29T11:55:38.731" v="1110"/>
          <ac:spMkLst>
            <pc:docMk/>
            <pc:sldMk cId="2885249560" sldId="528"/>
            <ac:spMk id="2" creationId="{C183FAFA-4FF1-E538-A747-36012C8D175F}"/>
          </ac:spMkLst>
        </pc:spChg>
      </pc:sldChg>
      <pc:sldChg chg="addSp modSp mod">
        <pc:chgData name="Vinciane Vouets" userId="af119588-f202-4ea3-ac3a-0eee898df472" providerId="ADAL" clId="{2CFE93F5-8364-423C-A7E7-FEFD932B7942}" dt="2024-10-29T11:55:44.815" v="1111"/>
        <pc:sldMkLst>
          <pc:docMk/>
          <pc:sldMk cId="1136862686" sldId="529"/>
        </pc:sldMkLst>
        <pc:spChg chg="add mod">
          <ac:chgData name="Vinciane Vouets" userId="af119588-f202-4ea3-ac3a-0eee898df472" providerId="ADAL" clId="{2CFE93F5-8364-423C-A7E7-FEFD932B7942}" dt="2024-10-29T11:55:44.815" v="1111"/>
          <ac:spMkLst>
            <pc:docMk/>
            <pc:sldMk cId="1136862686" sldId="529"/>
            <ac:spMk id="3" creationId="{16200087-3A17-C008-0367-39942ECCE60D}"/>
          </ac:spMkLst>
        </pc:spChg>
        <pc:spChg chg="mod">
          <ac:chgData name="Vinciane Vouets" userId="af119588-f202-4ea3-ac3a-0eee898df472" providerId="ADAL" clId="{2CFE93F5-8364-423C-A7E7-FEFD932B7942}" dt="2024-10-29T10:56:25.295" v="202" actId="20577"/>
          <ac:spMkLst>
            <pc:docMk/>
            <pc:sldMk cId="1136862686" sldId="529"/>
            <ac:spMk id="6" creationId="{501C0EC7-B985-7759-C328-78CBA270B036}"/>
          </ac:spMkLst>
        </pc:spChg>
      </pc:sldChg>
      <pc:sldChg chg="addSp modSp mod">
        <pc:chgData name="Vinciane Vouets" userId="af119588-f202-4ea3-ac3a-0eee898df472" providerId="ADAL" clId="{2CFE93F5-8364-423C-A7E7-FEFD932B7942}" dt="2024-10-29T11:55:49.149" v="1112"/>
        <pc:sldMkLst>
          <pc:docMk/>
          <pc:sldMk cId="80447197" sldId="530"/>
        </pc:sldMkLst>
        <pc:spChg chg="add mod">
          <ac:chgData name="Vinciane Vouets" userId="af119588-f202-4ea3-ac3a-0eee898df472" providerId="ADAL" clId="{2CFE93F5-8364-423C-A7E7-FEFD932B7942}" dt="2024-10-29T11:55:49.149" v="1112"/>
          <ac:spMkLst>
            <pc:docMk/>
            <pc:sldMk cId="80447197" sldId="530"/>
            <ac:spMk id="3" creationId="{CC9344D2-A37D-ECEC-D99D-CBC0D6E38C10}"/>
          </ac:spMkLst>
        </pc:spChg>
      </pc:sldChg>
      <pc:sldChg chg="addSp modSp mod">
        <pc:chgData name="Vinciane Vouets" userId="af119588-f202-4ea3-ac3a-0eee898df472" providerId="ADAL" clId="{2CFE93F5-8364-423C-A7E7-FEFD932B7942}" dt="2024-10-29T11:55:53.987" v="1114"/>
        <pc:sldMkLst>
          <pc:docMk/>
          <pc:sldMk cId="1986754952" sldId="532"/>
        </pc:sldMkLst>
        <pc:spChg chg="add mod">
          <ac:chgData name="Vinciane Vouets" userId="af119588-f202-4ea3-ac3a-0eee898df472" providerId="ADAL" clId="{2CFE93F5-8364-423C-A7E7-FEFD932B7942}" dt="2024-10-29T11:55:53.987" v="1114"/>
          <ac:spMkLst>
            <pc:docMk/>
            <pc:sldMk cId="1986754952" sldId="532"/>
            <ac:spMk id="3" creationId="{1265A5D3-C2C8-A5ED-EE02-3B154E5DB3B7}"/>
          </ac:spMkLst>
        </pc:spChg>
      </pc:sldChg>
      <pc:sldChg chg="addSp modSp mod">
        <pc:chgData name="Vinciane Vouets" userId="af119588-f202-4ea3-ac3a-0eee898df472" providerId="ADAL" clId="{2CFE93F5-8364-423C-A7E7-FEFD932B7942}" dt="2024-10-29T11:55:57.052" v="1115"/>
        <pc:sldMkLst>
          <pc:docMk/>
          <pc:sldMk cId="1515071126" sldId="533"/>
        </pc:sldMkLst>
        <pc:spChg chg="add mod">
          <ac:chgData name="Vinciane Vouets" userId="af119588-f202-4ea3-ac3a-0eee898df472" providerId="ADAL" clId="{2CFE93F5-8364-423C-A7E7-FEFD932B7942}" dt="2024-10-29T11:55:57.052" v="1115"/>
          <ac:spMkLst>
            <pc:docMk/>
            <pc:sldMk cId="1515071126" sldId="533"/>
            <ac:spMk id="7" creationId="{65F4A3E9-9CDA-04DC-7374-35D530A80D77}"/>
          </ac:spMkLst>
        </pc:spChg>
      </pc:sldChg>
      <pc:sldChg chg="addSp modSp mod">
        <pc:chgData name="Vinciane Vouets" userId="af119588-f202-4ea3-ac3a-0eee898df472" providerId="ADAL" clId="{2CFE93F5-8364-423C-A7E7-FEFD932B7942}" dt="2024-10-29T11:55:35.275" v="1109"/>
        <pc:sldMkLst>
          <pc:docMk/>
          <pc:sldMk cId="1946973443" sldId="534"/>
        </pc:sldMkLst>
        <pc:spChg chg="add mod">
          <ac:chgData name="Vinciane Vouets" userId="af119588-f202-4ea3-ac3a-0eee898df472" providerId="ADAL" clId="{2CFE93F5-8364-423C-A7E7-FEFD932B7942}" dt="2024-10-29T11:55:35.275" v="1109"/>
          <ac:spMkLst>
            <pc:docMk/>
            <pc:sldMk cId="1946973443" sldId="534"/>
            <ac:spMk id="3" creationId="{9AA555F7-3768-9E12-2185-51A6AFFF5E14}"/>
          </ac:spMkLst>
        </pc:spChg>
        <pc:spChg chg="mod">
          <ac:chgData name="Vinciane Vouets" userId="af119588-f202-4ea3-ac3a-0eee898df472" providerId="ADAL" clId="{2CFE93F5-8364-423C-A7E7-FEFD932B7942}" dt="2024-10-29T10:50:00.368" v="123" actId="20577"/>
          <ac:spMkLst>
            <pc:docMk/>
            <pc:sldMk cId="1946973443" sldId="534"/>
            <ac:spMk id="6" creationId="{2AA09EC6-1621-AF93-D880-ADD5CE76F137}"/>
          </ac:spMkLst>
        </pc:spChg>
      </pc:sldChg>
      <pc:sldChg chg="addSp modSp mod">
        <pc:chgData name="Vinciane Vouets" userId="af119588-f202-4ea3-ac3a-0eee898df472" providerId="ADAL" clId="{2CFE93F5-8364-423C-A7E7-FEFD932B7942}" dt="2024-10-29T11:56:07.640" v="1119"/>
        <pc:sldMkLst>
          <pc:docMk/>
          <pc:sldMk cId="2954030331" sldId="535"/>
        </pc:sldMkLst>
        <pc:spChg chg="mod">
          <ac:chgData name="Vinciane Vouets" userId="af119588-f202-4ea3-ac3a-0eee898df472" providerId="ADAL" clId="{2CFE93F5-8364-423C-A7E7-FEFD932B7942}" dt="2024-10-29T11:12:16.169" v="582"/>
          <ac:spMkLst>
            <pc:docMk/>
            <pc:sldMk cId="2954030331" sldId="535"/>
            <ac:spMk id="2" creationId="{C4F9A7FE-1726-979F-2B86-25631B1D28A6}"/>
          </ac:spMkLst>
        </pc:spChg>
        <pc:spChg chg="add mod">
          <ac:chgData name="Vinciane Vouets" userId="af119588-f202-4ea3-ac3a-0eee898df472" providerId="ADAL" clId="{2CFE93F5-8364-423C-A7E7-FEFD932B7942}" dt="2024-10-29T11:56:07.640" v="1119"/>
          <ac:spMkLst>
            <pc:docMk/>
            <pc:sldMk cId="2954030331" sldId="535"/>
            <ac:spMk id="4" creationId="{83A707E3-A71E-3873-DAEA-AEA3D0228D7B}"/>
          </ac:spMkLst>
        </pc:spChg>
      </pc:sldChg>
      <pc:sldChg chg="addSp modSp mod">
        <pc:chgData name="Vinciane Vouets" userId="af119588-f202-4ea3-ac3a-0eee898df472" providerId="ADAL" clId="{2CFE93F5-8364-423C-A7E7-FEFD932B7942}" dt="2024-10-29T11:56:05.245" v="1118"/>
        <pc:sldMkLst>
          <pc:docMk/>
          <pc:sldMk cId="534523172" sldId="536"/>
        </pc:sldMkLst>
        <pc:spChg chg="add mod">
          <ac:chgData name="Vinciane Vouets" userId="af119588-f202-4ea3-ac3a-0eee898df472" providerId="ADAL" clId="{2CFE93F5-8364-423C-A7E7-FEFD932B7942}" dt="2024-10-29T11:56:05.245" v="1118"/>
          <ac:spMkLst>
            <pc:docMk/>
            <pc:sldMk cId="534523172" sldId="536"/>
            <ac:spMk id="3" creationId="{9B2E1A28-4727-B60E-BF66-927B10AA932D}"/>
          </ac:spMkLst>
        </pc:spChg>
        <pc:spChg chg="mod">
          <ac:chgData name="Vinciane Vouets" userId="af119588-f202-4ea3-ac3a-0eee898df472" providerId="ADAL" clId="{2CFE93F5-8364-423C-A7E7-FEFD932B7942}" dt="2024-10-29T11:11:13.592" v="581" actId="20577"/>
          <ac:spMkLst>
            <pc:docMk/>
            <pc:sldMk cId="534523172" sldId="536"/>
            <ac:spMk id="6" creationId="{501C0EC7-B985-7759-C328-78CBA270B036}"/>
          </ac:spMkLst>
        </pc:spChg>
      </pc:sldChg>
      <pc:sldChg chg="modSp mod">
        <pc:chgData name="Vinciane Vouets" userId="af119588-f202-4ea3-ac3a-0eee898df472" providerId="ADAL" clId="{2CFE93F5-8364-423C-A7E7-FEFD932B7942}" dt="2024-10-29T11:55:51.539" v="1113"/>
        <pc:sldMkLst>
          <pc:docMk/>
          <pc:sldMk cId="1671703066" sldId="541"/>
        </pc:sldMkLst>
        <pc:spChg chg="mod">
          <ac:chgData name="Vinciane Vouets" userId="af119588-f202-4ea3-ac3a-0eee898df472" providerId="ADAL" clId="{2CFE93F5-8364-423C-A7E7-FEFD932B7942}" dt="2024-10-29T11:55:51.539" v="1113"/>
          <ac:spMkLst>
            <pc:docMk/>
            <pc:sldMk cId="1671703066" sldId="541"/>
            <ac:spMk id="3" creationId="{0EDC39A3-7409-E9BA-CAB7-FDC627B01F3B}"/>
          </ac:spMkLst>
        </pc:spChg>
        <pc:spChg chg="mod">
          <ac:chgData name="Vinciane Vouets" userId="af119588-f202-4ea3-ac3a-0eee898df472" providerId="ADAL" clId="{2CFE93F5-8364-423C-A7E7-FEFD932B7942}" dt="2024-10-29T11:50:52.582" v="1055" actId="27636"/>
          <ac:spMkLst>
            <pc:docMk/>
            <pc:sldMk cId="1671703066" sldId="541"/>
            <ac:spMk id="8" creationId="{B7DD40B2-05A8-75AC-423E-5CA2778B319F}"/>
          </ac:spMkLst>
        </pc:spChg>
      </pc:sldChg>
      <pc:sldChg chg="modSp mod">
        <pc:chgData name="Vinciane Vouets" userId="af119588-f202-4ea3-ac3a-0eee898df472" providerId="ADAL" clId="{2CFE93F5-8364-423C-A7E7-FEFD932B7942}" dt="2024-10-29T11:56:21.553" v="1122"/>
        <pc:sldMkLst>
          <pc:docMk/>
          <pc:sldMk cId="3795932947" sldId="542"/>
        </pc:sldMkLst>
        <pc:spChg chg="mod">
          <ac:chgData name="Vinciane Vouets" userId="af119588-f202-4ea3-ac3a-0eee898df472" providerId="ADAL" clId="{2CFE93F5-8364-423C-A7E7-FEFD932B7942}" dt="2024-10-29T11:56:21.553" v="1122"/>
          <ac:spMkLst>
            <pc:docMk/>
            <pc:sldMk cId="3795932947" sldId="542"/>
            <ac:spMk id="3" creationId="{0EDC39A3-7409-E9BA-CAB7-FDC627B01F3B}"/>
          </ac:spMkLst>
        </pc:spChg>
        <pc:spChg chg="mod">
          <ac:chgData name="Vinciane Vouets" userId="af119588-f202-4ea3-ac3a-0eee898df472" providerId="ADAL" clId="{2CFE93F5-8364-423C-A7E7-FEFD932B7942}" dt="2024-10-29T11:14:52.423" v="627" actId="20577"/>
          <ac:spMkLst>
            <pc:docMk/>
            <pc:sldMk cId="3795932947" sldId="542"/>
            <ac:spMk id="7" creationId="{B4FA38A6-34D9-3582-CCB0-5AE20E208CBC}"/>
          </ac:spMkLst>
        </pc:spChg>
        <pc:spChg chg="mod">
          <ac:chgData name="Vinciane Vouets" userId="af119588-f202-4ea3-ac3a-0eee898df472" providerId="ADAL" clId="{2CFE93F5-8364-423C-A7E7-FEFD932B7942}" dt="2024-10-29T11:19:12.229" v="808" actId="20577"/>
          <ac:spMkLst>
            <pc:docMk/>
            <pc:sldMk cId="3795932947" sldId="542"/>
            <ac:spMk id="9" creationId="{C3E14733-EAA4-CF4F-6E24-57E02A84F783}"/>
          </ac:spMkLst>
        </pc:spChg>
      </pc:sldChg>
      <pc:sldChg chg="modSp mod">
        <pc:chgData name="Vinciane Vouets" userId="af119588-f202-4ea3-ac3a-0eee898df472" providerId="ADAL" clId="{2CFE93F5-8364-423C-A7E7-FEFD932B7942}" dt="2024-10-29T11:56:15.133" v="1121"/>
        <pc:sldMkLst>
          <pc:docMk/>
          <pc:sldMk cId="2430274056" sldId="549"/>
        </pc:sldMkLst>
        <pc:spChg chg="mod">
          <ac:chgData name="Vinciane Vouets" userId="af119588-f202-4ea3-ac3a-0eee898df472" providerId="ADAL" clId="{2CFE93F5-8364-423C-A7E7-FEFD932B7942}" dt="2024-10-29T11:56:15.133" v="1121"/>
          <ac:spMkLst>
            <pc:docMk/>
            <pc:sldMk cId="2430274056" sldId="549"/>
            <ac:spMk id="3" creationId="{F72EFE57-3825-818A-BCFA-0111BCB275BE}"/>
          </ac:spMkLst>
        </pc:spChg>
      </pc:sldChg>
      <pc:sldChg chg="addSp modSp mod">
        <pc:chgData name="Vinciane Vouets" userId="af119588-f202-4ea3-ac3a-0eee898df472" providerId="ADAL" clId="{2CFE93F5-8364-423C-A7E7-FEFD932B7942}" dt="2024-10-29T11:55:18.610" v="1108" actId="20577"/>
        <pc:sldMkLst>
          <pc:docMk/>
          <pc:sldMk cId="2309054960" sldId="555"/>
        </pc:sldMkLst>
        <pc:spChg chg="add mod">
          <ac:chgData name="Vinciane Vouets" userId="af119588-f202-4ea3-ac3a-0eee898df472" providerId="ADAL" clId="{2CFE93F5-8364-423C-A7E7-FEFD932B7942}" dt="2024-10-29T11:55:18.610" v="1108" actId="20577"/>
          <ac:spMkLst>
            <pc:docMk/>
            <pc:sldMk cId="2309054960" sldId="555"/>
            <ac:spMk id="2" creationId="{E20F5359-90BC-EAFB-09D9-48F2AEB56188}"/>
          </ac:spMkLst>
        </pc:spChg>
        <pc:spChg chg="mod">
          <ac:chgData name="Vinciane Vouets" userId="af119588-f202-4ea3-ac3a-0eee898df472" providerId="ADAL" clId="{2CFE93F5-8364-423C-A7E7-FEFD932B7942}" dt="2024-10-29T10:49:21.634" v="122" actId="20577"/>
          <ac:spMkLst>
            <pc:docMk/>
            <pc:sldMk cId="2309054960" sldId="555"/>
            <ac:spMk id="7" creationId="{7EE5715D-8F8A-5096-47FF-CDC2D7B9B235}"/>
          </ac:spMkLst>
        </pc:spChg>
      </pc:sldChg>
      <pc:sldChg chg="modSp mod">
        <pc:chgData name="Vinciane Vouets" userId="af119588-f202-4ea3-ac3a-0eee898df472" providerId="ADAL" clId="{2CFE93F5-8364-423C-A7E7-FEFD932B7942}" dt="2024-10-29T11:56:12.133" v="1120"/>
        <pc:sldMkLst>
          <pc:docMk/>
          <pc:sldMk cId="2680041711" sldId="556"/>
        </pc:sldMkLst>
        <pc:spChg chg="mod">
          <ac:chgData name="Vinciane Vouets" userId="af119588-f202-4ea3-ac3a-0eee898df472" providerId="ADAL" clId="{2CFE93F5-8364-423C-A7E7-FEFD932B7942}" dt="2024-10-29T11:56:12.133" v="1120"/>
          <ac:spMkLst>
            <pc:docMk/>
            <pc:sldMk cId="2680041711" sldId="556"/>
            <ac:spMk id="3" creationId="{F72EFE57-3825-818A-BCFA-0111BCB275BE}"/>
          </ac:spMkLst>
        </pc:spChg>
        <pc:spChg chg="mod">
          <ac:chgData name="Vinciane Vouets" userId="af119588-f202-4ea3-ac3a-0eee898df472" providerId="ADAL" clId="{2CFE93F5-8364-423C-A7E7-FEFD932B7942}" dt="2024-10-29T11:13:28.204" v="615" actId="20577"/>
          <ac:spMkLst>
            <pc:docMk/>
            <pc:sldMk cId="2680041711" sldId="556"/>
            <ac:spMk id="5" creationId="{898F8170-77FC-62C8-4D09-E7FD477900FD}"/>
          </ac:spMkLst>
        </pc:spChg>
      </pc:sldChg>
      <pc:sldChg chg="modSp mod">
        <pc:chgData name="Vinciane Vouets" userId="af119588-f202-4ea3-ac3a-0eee898df472" providerId="ADAL" clId="{2CFE93F5-8364-423C-A7E7-FEFD932B7942}" dt="2024-10-29T11:56:31.128" v="1126"/>
        <pc:sldMkLst>
          <pc:docMk/>
          <pc:sldMk cId="3851995880" sldId="558"/>
        </pc:sldMkLst>
        <pc:spChg chg="mod">
          <ac:chgData name="Vinciane Vouets" userId="af119588-f202-4ea3-ac3a-0eee898df472" providerId="ADAL" clId="{2CFE93F5-8364-423C-A7E7-FEFD932B7942}" dt="2024-10-29T11:56:31.128" v="1126"/>
          <ac:spMkLst>
            <pc:docMk/>
            <pc:sldMk cId="3851995880" sldId="558"/>
            <ac:spMk id="3" creationId="{0EDC39A3-7409-E9BA-CAB7-FDC627B01F3B}"/>
          </ac:spMkLst>
        </pc:spChg>
        <pc:spChg chg="mod">
          <ac:chgData name="Vinciane Vouets" userId="af119588-f202-4ea3-ac3a-0eee898df472" providerId="ADAL" clId="{2CFE93F5-8364-423C-A7E7-FEFD932B7942}" dt="2024-10-29T11:21:45.394" v="810" actId="20577"/>
          <ac:spMkLst>
            <pc:docMk/>
            <pc:sldMk cId="3851995880" sldId="558"/>
            <ac:spMk id="8" creationId="{5A16AB84-A8E1-0A72-72E4-57447FBBF9B7}"/>
          </ac:spMkLst>
        </pc:spChg>
        <pc:spChg chg="mod">
          <ac:chgData name="Vinciane Vouets" userId="af119588-f202-4ea3-ac3a-0eee898df472" providerId="ADAL" clId="{2CFE93F5-8364-423C-A7E7-FEFD932B7942}" dt="2024-10-29T11:23:44.387" v="868" actId="20577"/>
          <ac:spMkLst>
            <pc:docMk/>
            <pc:sldMk cId="3851995880" sldId="558"/>
            <ac:spMk id="9" creationId="{C3E14733-EAA4-CF4F-6E24-57E02A84F783}"/>
          </ac:spMkLst>
        </pc:spChg>
      </pc:sldChg>
      <pc:sldChg chg="modSp mod">
        <pc:chgData name="Vinciane Vouets" userId="af119588-f202-4ea3-ac3a-0eee898df472" providerId="ADAL" clId="{2CFE93F5-8364-423C-A7E7-FEFD932B7942}" dt="2024-10-29T11:56:29.163" v="1125"/>
        <pc:sldMkLst>
          <pc:docMk/>
          <pc:sldMk cId="2410826900" sldId="559"/>
        </pc:sldMkLst>
        <pc:spChg chg="mod">
          <ac:chgData name="Vinciane Vouets" userId="af119588-f202-4ea3-ac3a-0eee898df472" providerId="ADAL" clId="{2CFE93F5-8364-423C-A7E7-FEFD932B7942}" dt="2024-10-29T11:56:29.163" v="1125"/>
          <ac:spMkLst>
            <pc:docMk/>
            <pc:sldMk cId="2410826900" sldId="559"/>
            <ac:spMk id="3" creationId="{0EDC39A3-7409-E9BA-CAB7-FDC627B01F3B}"/>
          </ac:spMkLst>
        </pc:spChg>
        <pc:spChg chg="mod">
          <ac:chgData name="Vinciane Vouets" userId="af119588-f202-4ea3-ac3a-0eee898df472" providerId="ADAL" clId="{2CFE93F5-8364-423C-A7E7-FEFD932B7942}" dt="2024-10-29T11:21:25.320" v="809" actId="20577"/>
          <ac:spMkLst>
            <pc:docMk/>
            <pc:sldMk cId="2410826900" sldId="559"/>
            <ac:spMk id="17" creationId="{015E0ED9-0BD2-670E-8B96-BAA62F60CFAA}"/>
          </ac:spMkLst>
        </pc:spChg>
      </pc:sldChg>
      <pc:sldChg chg="modSp del mod">
        <pc:chgData name="Vinciane Vouets" userId="af119588-f202-4ea3-ac3a-0eee898df472" providerId="ADAL" clId="{2CFE93F5-8364-423C-A7E7-FEFD932B7942}" dt="2024-10-29T15:15:05.716" v="1169" actId="2696"/>
        <pc:sldMkLst>
          <pc:docMk/>
          <pc:sldMk cId="1616328540" sldId="560"/>
        </pc:sldMkLst>
        <pc:spChg chg="mod">
          <ac:chgData name="Vinciane Vouets" userId="af119588-f202-4ea3-ac3a-0eee898df472" providerId="ADAL" clId="{2CFE93F5-8364-423C-A7E7-FEFD932B7942}" dt="2024-10-29T11:56:39.908" v="1130"/>
          <ac:spMkLst>
            <pc:docMk/>
            <pc:sldMk cId="1616328540" sldId="560"/>
            <ac:spMk id="3" creationId="{676D8088-1873-8A77-F889-C05DB237B6EB}"/>
          </ac:spMkLst>
        </pc:spChg>
        <pc:spChg chg="mod">
          <ac:chgData name="Vinciane Vouets" userId="af119588-f202-4ea3-ac3a-0eee898df472" providerId="ADAL" clId="{2CFE93F5-8364-423C-A7E7-FEFD932B7942}" dt="2024-10-29T11:29:09.115" v="1044" actId="6549"/>
          <ac:spMkLst>
            <pc:docMk/>
            <pc:sldMk cId="1616328540" sldId="560"/>
            <ac:spMk id="5" creationId="{3F8B8574-53D6-D3B0-C731-3C0B5D844664}"/>
          </ac:spMkLst>
        </pc:spChg>
      </pc:sldChg>
      <pc:sldChg chg="modSp mod">
        <pc:chgData name="Vinciane Vouets" userId="af119588-f202-4ea3-ac3a-0eee898df472" providerId="ADAL" clId="{2CFE93F5-8364-423C-A7E7-FEFD932B7942}" dt="2024-10-29T11:56:24.690" v="1123"/>
        <pc:sldMkLst>
          <pc:docMk/>
          <pc:sldMk cId="3309690222" sldId="562"/>
        </pc:sldMkLst>
        <pc:spChg chg="mod">
          <ac:chgData name="Vinciane Vouets" userId="af119588-f202-4ea3-ac3a-0eee898df472" providerId="ADAL" clId="{2CFE93F5-8364-423C-A7E7-FEFD932B7942}" dt="2024-10-29T11:56:24.690" v="1123"/>
          <ac:spMkLst>
            <pc:docMk/>
            <pc:sldMk cId="3309690222" sldId="562"/>
            <ac:spMk id="3" creationId="{0EDC39A3-7409-E9BA-CAB7-FDC627B01F3B}"/>
          </ac:spMkLst>
        </pc:spChg>
      </pc:sldChg>
      <pc:sldChg chg="modSp mod">
        <pc:chgData name="Vinciane Vouets" userId="af119588-f202-4ea3-ac3a-0eee898df472" providerId="ADAL" clId="{2CFE93F5-8364-423C-A7E7-FEFD932B7942}" dt="2024-10-29T11:56:35.366" v="1128"/>
        <pc:sldMkLst>
          <pc:docMk/>
          <pc:sldMk cId="1832288666" sldId="563"/>
        </pc:sldMkLst>
        <pc:spChg chg="mod">
          <ac:chgData name="Vinciane Vouets" userId="af119588-f202-4ea3-ac3a-0eee898df472" providerId="ADAL" clId="{2CFE93F5-8364-423C-A7E7-FEFD932B7942}" dt="2024-10-29T11:56:35.366" v="1128"/>
          <ac:spMkLst>
            <pc:docMk/>
            <pc:sldMk cId="1832288666" sldId="563"/>
            <ac:spMk id="3" creationId="{F72EFE57-3825-818A-BCFA-0111BCB275BE}"/>
          </ac:spMkLst>
        </pc:spChg>
      </pc:sldChg>
      <pc:sldChg chg="modSp mod">
        <pc:chgData name="Vinciane Vouets" userId="af119588-f202-4ea3-ac3a-0eee898df472" providerId="ADAL" clId="{2CFE93F5-8364-423C-A7E7-FEFD932B7942}" dt="2024-10-29T11:56:27.021" v="1124"/>
        <pc:sldMkLst>
          <pc:docMk/>
          <pc:sldMk cId="2483146953" sldId="566"/>
        </pc:sldMkLst>
        <pc:spChg chg="mod">
          <ac:chgData name="Vinciane Vouets" userId="af119588-f202-4ea3-ac3a-0eee898df472" providerId="ADAL" clId="{2CFE93F5-8364-423C-A7E7-FEFD932B7942}" dt="2024-10-29T11:56:27.021" v="1124"/>
          <ac:spMkLst>
            <pc:docMk/>
            <pc:sldMk cId="2483146953" sldId="566"/>
            <ac:spMk id="3" creationId="{0EDC39A3-7409-E9BA-CAB7-FDC627B01F3B}"/>
          </ac:spMkLst>
        </pc:spChg>
      </pc:sldChg>
      <pc:sldChg chg="modSp mod">
        <pc:chgData name="Vinciane Vouets" userId="af119588-f202-4ea3-ac3a-0eee898df472" providerId="ADAL" clId="{2CFE93F5-8364-423C-A7E7-FEFD932B7942}" dt="2024-10-29T11:56:33.479" v="1127"/>
        <pc:sldMkLst>
          <pc:docMk/>
          <pc:sldMk cId="3738331457" sldId="567"/>
        </pc:sldMkLst>
        <pc:spChg chg="mod">
          <ac:chgData name="Vinciane Vouets" userId="af119588-f202-4ea3-ac3a-0eee898df472" providerId="ADAL" clId="{2CFE93F5-8364-423C-A7E7-FEFD932B7942}" dt="2024-10-29T11:56:33.479" v="1127"/>
          <ac:spMkLst>
            <pc:docMk/>
            <pc:sldMk cId="3738331457" sldId="567"/>
            <ac:spMk id="3" creationId="{0EDC39A3-7409-E9BA-CAB7-FDC627B01F3B}"/>
          </ac:spMkLst>
        </pc:spChg>
        <pc:spChg chg="mod">
          <ac:chgData name="Vinciane Vouets" userId="af119588-f202-4ea3-ac3a-0eee898df472" providerId="ADAL" clId="{2CFE93F5-8364-423C-A7E7-FEFD932B7942}" dt="2024-10-29T11:27:07.036" v="1038" actId="20577"/>
          <ac:spMkLst>
            <pc:docMk/>
            <pc:sldMk cId="3738331457" sldId="567"/>
            <ac:spMk id="7" creationId="{1BC20578-491A-9199-5DA3-5795E5654019}"/>
          </ac:spMkLst>
        </pc:spChg>
        <pc:spChg chg="mod">
          <ac:chgData name="Vinciane Vouets" userId="af119588-f202-4ea3-ac3a-0eee898df472" providerId="ADAL" clId="{2CFE93F5-8364-423C-A7E7-FEFD932B7942}" dt="2024-10-29T11:26:38.396" v="1012" actId="948"/>
          <ac:spMkLst>
            <pc:docMk/>
            <pc:sldMk cId="3738331457" sldId="567"/>
            <ac:spMk id="10" creationId="{D157DE67-A259-1885-A616-A123E52327DB}"/>
          </ac:spMkLst>
        </pc:spChg>
      </pc:sldChg>
      <pc:sldChg chg="modSp mod">
        <pc:chgData name="Vinciane Vouets" userId="af119588-f202-4ea3-ac3a-0eee898df472" providerId="ADAL" clId="{2CFE93F5-8364-423C-A7E7-FEFD932B7942}" dt="2024-10-29T11:56:37.941" v="1129"/>
        <pc:sldMkLst>
          <pc:docMk/>
          <pc:sldMk cId="961598495" sldId="568"/>
        </pc:sldMkLst>
        <pc:spChg chg="mod">
          <ac:chgData name="Vinciane Vouets" userId="af119588-f202-4ea3-ac3a-0eee898df472" providerId="ADAL" clId="{2CFE93F5-8364-423C-A7E7-FEFD932B7942}" dt="2024-10-29T11:56:37.941" v="1129"/>
          <ac:spMkLst>
            <pc:docMk/>
            <pc:sldMk cId="961598495" sldId="568"/>
            <ac:spMk id="3" creationId="{AC6C5059-890A-E055-C255-52770A033949}"/>
          </ac:spMkLst>
        </pc:spChg>
        <pc:spChg chg="mod">
          <ac:chgData name="Vinciane Vouets" userId="af119588-f202-4ea3-ac3a-0eee898df472" providerId="ADAL" clId="{2CFE93F5-8364-423C-A7E7-FEFD932B7942}" dt="2024-10-29T11:28:19.943" v="1042" actId="20577"/>
          <ac:spMkLst>
            <pc:docMk/>
            <pc:sldMk cId="961598495" sldId="568"/>
            <ac:spMk id="6" creationId="{65478641-3EED-A9AB-35B0-090739507261}"/>
          </ac:spMkLst>
        </pc:spChg>
      </pc:sldChg>
      <pc:sldChg chg="addSp delSp modSp mod ord setBg chgLayout">
        <pc:chgData name="Vinciane Vouets" userId="af119588-f202-4ea3-ac3a-0eee898df472" providerId="ADAL" clId="{2CFE93F5-8364-423C-A7E7-FEFD932B7942}" dt="2024-10-29T15:17:31.321" v="1183" actId="207"/>
        <pc:sldMkLst>
          <pc:docMk/>
          <pc:sldMk cId="1265442379" sldId="569"/>
        </pc:sldMkLst>
        <pc:spChg chg="mod ord">
          <ac:chgData name="Vinciane Vouets" userId="af119588-f202-4ea3-ac3a-0eee898df472" providerId="ADAL" clId="{2CFE93F5-8364-423C-A7E7-FEFD932B7942}" dt="2024-10-29T15:17:31.321" v="1183" actId="207"/>
          <ac:spMkLst>
            <pc:docMk/>
            <pc:sldMk cId="1265442379" sldId="569"/>
            <ac:spMk id="2" creationId="{26BFE67C-2E3C-2662-F290-4205E11EEFBA}"/>
          </ac:spMkLst>
        </pc:spChg>
        <pc:spChg chg="mod ord">
          <ac:chgData name="Vinciane Vouets" userId="af119588-f202-4ea3-ac3a-0eee898df472" providerId="ADAL" clId="{2CFE93F5-8364-423C-A7E7-FEFD932B7942}" dt="2024-10-29T15:17:31.321" v="1183" actId="207"/>
          <ac:spMkLst>
            <pc:docMk/>
            <pc:sldMk cId="1265442379" sldId="569"/>
            <ac:spMk id="3" creationId="{676D8088-1873-8A77-F889-C05DB237B6EB}"/>
          </ac:spMkLst>
        </pc:spChg>
        <pc:spChg chg="add del mod ord">
          <ac:chgData name="Vinciane Vouets" userId="af119588-f202-4ea3-ac3a-0eee898df472" providerId="ADAL" clId="{2CFE93F5-8364-423C-A7E7-FEFD932B7942}" dt="2024-10-29T15:16:42.838" v="1180" actId="700"/>
          <ac:spMkLst>
            <pc:docMk/>
            <pc:sldMk cId="1265442379" sldId="569"/>
            <ac:spMk id="4" creationId="{4B97E9B6-7BAF-AD2E-0331-25BAD79B6583}"/>
          </ac:spMkLst>
        </pc:spChg>
        <pc:spChg chg="mod ord">
          <ac:chgData name="Vinciane Vouets" userId="af119588-f202-4ea3-ac3a-0eee898df472" providerId="ADAL" clId="{2CFE93F5-8364-423C-A7E7-FEFD932B7942}" dt="2024-10-29T15:17:31.321" v="1183" actId="207"/>
          <ac:spMkLst>
            <pc:docMk/>
            <pc:sldMk cId="1265442379" sldId="569"/>
            <ac:spMk id="5" creationId="{3F8B8574-53D6-D3B0-C731-3C0B5D844664}"/>
          </ac:spMkLst>
        </pc:spChg>
      </pc:sldChg>
      <pc:sldChg chg="addSp delSp modSp new mod modClrScheme chgLayout">
        <pc:chgData name="Vinciane Vouets" userId="af119588-f202-4ea3-ac3a-0eee898df472" providerId="ADAL" clId="{2CFE93F5-8364-423C-A7E7-FEFD932B7942}" dt="2024-10-29T09:45:37.425" v="53" actId="27636"/>
        <pc:sldMkLst>
          <pc:docMk/>
          <pc:sldMk cId="3664105986" sldId="571"/>
        </pc:sldMkLst>
        <pc:spChg chg="del">
          <ac:chgData name="Vinciane Vouets" userId="af119588-f202-4ea3-ac3a-0eee898df472" providerId="ADAL" clId="{2CFE93F5-8364-423C-A7E7-FEFD932B7942}" dt="2024-10-29T08:56:21.546" v="1" actId="700"/>
          <ac:spMkLst>
            <pc:docMk/>
            <pc:sldMk cId="3664105986" sldId="571"/>
            <ac:spMk id="2" creationId="{7FE49D5C-93CB-DD4C-6DAB-EEB05CA8438E}"/>
          </ac:spMkLst>
        </pc:spChg>
        <pc:spChg chg="del">
          <ac:chgData name="Vinciane Vouets" userId="af119588-f202-4ea3-ac3a-0eee898df472" providerId="ADAL" clId="{2CFE93F5-8364-423C-A7E7-FEFD932B7942}" dt="2024-10-29T08:56:21.546" v="1" actId="700"/>
          <ac:spMkLst>
            <pc:docMk/>
            <pc:sldMk cId="3664105986" sldId="571"/>
            <ac:spMk id="3" creationId="{84A2CB2F-E25A-6A31-48EF-AFF0B900F7C2}"/>
          </ac:spMkLst>
        </pc:spChg>
        <pc:spChg chg="del">
          <ac:chgData name="Vinciane Vouets" userId="af119588-f202-4ea3-ac3a-0eee898df472" providerId="ADAL" clId="{2CFE93F5-8364-423C-A7E7-FEFD932B7942}" dt="2024-10-29T08:56:21.546" v="1" actId="700"/>
          <ac:spMkLst>
            <pc:docMk/>
            <pc:sldMk cId="3664105986" sldId="571"/>
            <ac:spMk id="4" creationId="{1181A722-1F88-6055-2D92-D7C3F84EFDF3}"/>
          </ac:spMkLst>
        </pc:spChg>
        <pc:spChg chg="add del mod ord">
          <ac:chgData name="Vinciane Vouets" userId="af119588-f202-4ea3-ac3a-0eee898df472" providerId="ADAL" clId="{2CFE93F5-8364-423C-A7E7-FEFD932B7942}" dt="2024-10-29T09:00:22.744" v="21" actId="700"/>
          <ac:spMkLst>
            <pc:docMk/>
            <pc:sldMk cId="3664105986" sldId="571"/>
            <ac:spMk id="5" creationId="{0F2031E0-B7C7-F7F6-E0BC-5BAB6F6E44DB}"/>
          </ac:spMkLst>
        </pc:spChg>
        <pc:spChg chg="add del mod ord">
          <ac:chgData name="Vinciane Vouets" userId="af119588-f202-4ea3-ac3a-0eee898df472" providerId="ADAL" clId="{2CFE93F5-8364-423C-A7E7-FEFD932B7942}" dt="2024-10-29T09:03:07.340" v="43" actId="478"/>
          <ac:spMkLst>
            <pc:docMk/>
            <pc:sldMk cId="3664105986" sldId="571"/>
            <ac:spMk id="6" creationId="{452ECACD-FB42-65EC-738D-C054769A4763}"/>
          </ac:spMkLst>
        </pc:spChg>
        <pc:spChg chg="add mod ord">
          <ac:chgData name="Vinciane Vouets" userId="af119588-f202-4ea3-ac3a-0eee898df472" providerId="ADAL" clId="{2CFE93F5-8364-423C-A7E7-FEFD932B7942}" dt="2024-10-29T09:45:37.425" v="53" actId="27636"/>
          <ac:spMkLst>
            <pc:docMk/>
            <pc:sldMk cId="3664105986" sldId="571"/>
            <ac:spMk id="7" creationId="{B947F19C-4D2B-E1E7-9665-4ED2C1FDF93E}"/>
          </ac:spMkLst>
        </pc:spChg>
      </pc:sldChg>
      <pc:sldChg chg="addSp delSp modSp add del mod">
        <pc:chgData name="Vinciane Vouets" userId="af119588-f202-4ea3-ac3a-0eee898df472" providerId="ADAL" clId="{2CFE93F5-8364-423C-A7E7-FEFD932B7942}" dt="2024-10-29T15:15:19.748" v="1173" actId="2696"/>
        <pc:sldMkLst>
          <pc:docMk/>
          <pc:sldMk cId="280945926" sldId="572"/>
        </pc:sldMkLst>
        <pc:spChg chg="add mod">
          <ac:chgData name="Vinciane Vouets" userId="af119588-f202-4ea3-ac3a-0eee898df472" providerId="ADAL" clId="{2CFE93F5-8364-423C-A7E7-FEFD932B7942}" dt="2024-10-29T11:56:52.041" v="1134"/>
          <ac:spMkLst>
            <pc:docMk/>
            <pc:sldMk cId="280945926" sldId="572"/>
            <ac:spMk id="3" creationId="{880EAAFF-6231-32EA-28AB-6370D01E6C2E}"/>
          </ac:spMkLst>
        </pc:spChg>
        <pc:spChg chg="del">
          <ac:chgData name="Vinciane Vouets" userId="af119588-f202-4ea3-ac3a-0eee898df472" providerId="ADAL" clId="{2CFE93F5-8364-423C-A7E7-FEFD932B7942}" dt="2024-10-29T11:52:02.267" v="1068" actId="478"/>
          <ac:spMkLst>
            <pc:docMk/>
            <pc:sldMk cId="280945926" sldId="572"/>
            <ac:spMk id="6" creationId="{B00B88B5-A458-8698-B1B0-6377547A4AA6}"/>
          </ac:spMkLst>
        </pc:spChg>
      </pc:sldChg>
      <pc:sldChg chg="addSp delSp modSp add del mod">
        <pc:chgData name="Vinciane Vouets" userId="af119588-f202-4ea3-ac3a-0eee898df472" providerId="ADAL" clId="{2CFE93F5-8364-423C-A7E7-FEFD932B7942}" dt="2024-10-29T15:15:11.507" v="1170" actId="2696"/>
        <pc:sldMkLst>
          <pc:docMk/>
          <pc:sldMk cId="715309868" sldId="573"/>
        </pc:sldMkLst>
        <pc:spChg chg="add mod">
          <ac:chgData name="Vinciane Vouets" userId="af119588-f202-4ea3-ac3a-0eee898df472" providerId="ADAL" clId="{2CFE93F5-8364-423C-A7E7-FEFD932B7942}" dt="2024-10-29T11:56:41.908" v="1131"/>
          <ac:spMkLst>
            <pc:docMk/>
            <pc:sldMk cId="715309868" sldId="573"/>
            <ac:spMk id="3" creationId="{51EFDE59-0BC8-BD33-A56B-C8C986907E3F}"/>
          </ac:spMkLst>
        </pc:spChg>
        <pc:spChg chg="del">
          <ac:chgData name="Vinciane Vouets" userId="af119588-f202-4ea3-ac3a-0eee898df472" providerId="ADAL" clId="{2CFE93F5-8364-423C-A7E7-FEFD932B7942}" dt="2024-10-29T11:52:28.490" v="1073" actId="478"/>
          <ac:spMkLst>
            <pc:docMk/>
            <pc:sldMk cId="715309868" sldId="573"/>
            <ac:spMk id="6" creationId="{B00B88B5-A458-8698-B1B0-6377547A4AA6}"/>
          </ac:spMkLst>
        </pc:spChg>
      </pc:sldChg>
      <pc:sldChg chg="addSp delSp modSp add del mod modTransition setBg chgLayout">
        <pc:chgData name="Vinciane Vouets" userId="af119588-f202-4ea3-ac3a-0eee898df472" providerId="ADAL" clId="{2CFE93F5-8364-423C-A7E7-FEFD932B7942}" dt="2024-10-29T16:38:44.425" v="1186" actId="2696"/>
        <pc:sldMkLst>
          <pc:docMk/>
          <pc:sldMk cId="1992348935" sldId="574"/>
        </pc:sldMkLst>
        <pc:spChg chg="mod ord">
          <ac:chgData name="Vinciane Vouets" userId="af119588-f202-4ea3-ac3a-0eee898df472" providerId="ADAL" clId="{2CFE93F5-8364-423C-A7E7-FEFD932B7942}" dt="2024-10-29T15:17:50.195" v="1185" actId="207"/>
          <ac:spMkLst>
            <pc:docMk/>
            <pc:sldMk cId="1992348935" sldId="574"/>
            <ac:spMk id="2" creationId="{1BFD8DB9-CD4B-423C-3CD0-71DD9D88867C}"/>
          </ac:spMkLst>
        </pc:spChg>
        <pc:spChg chg="add del mod ord">
          <ac:chgData name="Vinciane Vouets" userId="af119588-f202-4ea3-ac3a-0eee898df472" providerId="ADAL" clId="{2CFE93F5-8364-423C-A7E7-FEFD932B7942}" dt="2024-10-29T15:16:42.838" v="1180" actId="700"/>
          <ac:spMkLst>
            <pc:docMk/>
            <pc:sldMk cId="1992348935" sldId="574"/>
            <ac:spMk id="3" creationId="{A30ACBE7-2F10-6F0F-1717-08BDF055DA2C}"/>
          </ac:spMkLst>
        </pc:spChg>
        <pc:spChg chg="del">
          <ac:chgData name="Vinciane Vouets" userId="af119588-f202-4ea3-ac3a-0eee898df472" providerId="ADAL" clId="{2CFE93F5-8364-423C-A7E7-FEFD932B7942}" dt="2024-10-29T11:52:19.089" v="1071" actId="478"/>
          <ac:spMkLst>
            <pc:docMk/>
            <pc:sldMk cId="1992348935" sldId="574"/>
            <ac:spMk id="3" creationId="{D9ED32A9-1672-2BA1-6E26-31F205A0E667}"/>
          </ac:spMkLst>
        </pc:spChg>
        <pc:spChg chg="add mod">
          <ac:chgData name="Vinciane Vouets" userId="af119588-f202-4ea3-ac3a-0eee898df472" providerId="ADAL" clId="{2CFE93F5-8364-423C-A7E7-FEFD932B7942}" dt="2024-10-29T15:17:50.195" v="1185" actId="207"/>
          <ac:spMkLst>
            <pc:docMk/>
            <pc:sldMk cId="1992348935" sldId="574"/>
            <ac:spMk id="4" creationId="{6D70B990-A5A8-0BCF-4628-4E6722760C07}"/>
          </ac:spMkLst>
        </pc:spChg>
        <pc:spChg chg="mod ord">
          <ac:chgData name="Vinciane Vouets" userId="af119588-f202-4ea3-ac3a-0eee898df472" providerId="ADAL" clId="{2CFE93F5-8364-423C-A7E7-FEFD932B7942}" dt="2024-10-29T15:17:50.195" v="1185" actId="207"/>
          <ac:spMkLst>
            <pc:docMk/>
            <pc:sldMk cId="1992348935" sldId="574"/>
            <ac:spMk id="5" creationId="{A69DEAA0-B3C8-E49C-9CDD-9FF27CA3094F}"/>
          </ac:spMkLst>
        </pc:spChg>
      </pc:sldChg>
      <pc:sldMasterChg chg="modSldLayout">
        <pc:chgData name="Vinciane Vouets" userId="af119588-f202-4ea3-ac3a-0eee898df472" providerId="ADAL" clId="{2CFE93F5-8364-423C-A7E7-FEFD932B7942}" dt="2024-10-29T08:59:30.010" v="20" actId="207"/>
        <pc:sldMasterMkLst>
          <pc:docMk/>
          <pc:sldMasterMk cId="3002908678" sldId="2147483648"/>
        </pc:sldMasterMkLst>
        <pc:sldLayoutChg chg="addSp delSp modSp mod">
          <pc:chgData name="Vinciane Vouets" userId="af119588-f202-4ea3-ac3a-0eee898df472" providerId="ADAL" clId="{2CFE93F5-8364-423C-A7E7-FEFD932B7942}" dt="2024-10-29T08:59:30.010" v="20" actId="207"/>
          <pc:sldLayoutMkLst>
            <pc:docMk/>
            <pc:sldMasterMk cId="3002908678" sldId="2147483648"/>
            <pc:sldLayoutMk cId="2586982643" sldId="2147483680"/>
          </pc:sldLayoutMkLst>
          <pc:spChg chg="add mod">
            <ac:chgData name="Vinciane Vouets" userId="af119588-f202-4ea3-ac3a-0eee898df472" providerId="ADAL" clId="{2CFE93F5-8364-423C-A7E7-FEFD932B7942}" dt="2024-10-29T08:59:14.376" v="17" actId="207"/>
            <ac:spMkLst>
              <pc:docMk/>
              <pc:sldMasterMk cId="3002908678" sldId="2147483648"/>
              <pc:sldLayoutMk cId="2586982643" sldId="2147483680"/>
              <ac:spMk id="3" creationId="{4B9AB766-5FD6-6C81-0EB3-AE38C5D9289A}"/>
            </ac:spMkLst>
          </pc:spChg>
          <pc:spChg chg="del mod">
            <ac:chgData name="Vinciane Vouets" userId="af119588-f202-4ea3-ac3a-0eee898df472" providerId="ADAL" clId="{2CFE93F5-8364-423C-A7E7-FEFD932B7942}" dt="2024-10-29T08:58:15.784" v="11" actId="478"/>
            <ac:spMkLst>
              <pc:docMk/>
              <pc:sldMasterMk cId="3002908678" sldId="2147483648"/>
              <pc:sldLayoutMk cId="2586982643" sldId="2147483680"/>
              <ac:spMk id="6" creationId="{82235754-82D7-23FE-CFA2-A92B05D69BF9}"/>
            </ac:spMkLst>
          </pc:spChg>
          <pc:spChg chg="del mod">
            <ac:chgData name="Vinciane Vouets" userId="af119588-f202-4ea3-ac3a-0eee898df472" providerId="ADAL" clId="{2CFE93F5-8364-423C-A7E7-FEFD932B7942}" dt="2024-10-29T08:58:45.391" v="14"/>
            <ac:spMkLst>
              <pc:docMk/>
              <pc:sldMasterMk cId="3002908678" sldId="2147483648"/>
              <pc:sldLayoutMk cId="2586982643" sldId="2147483680"/>
              <ac:spMk id="12" creationId="{00000000-0000-0000-0000-000000000000}"/>
            </ac:spMkLst>
          </pc:spChg>
          <pc:spChg chg="add del">
            <ac:chgData name="Vinciane Vouets" userId="af119588-f202-4ea3-ac3a-0eee898df472" providerId="ADAL" clId="{2CFE93F5-8364-423C-A7E7-FEFD932B7942}" dt="2024-10-29T08:59:25.517" v="18" actId="11529"/>
            <ac:spMkLst>
              <pc:docMk/>
              <pc:sldMasterMk cId="3002908678" sldId="2147483648"/>
              <pc:sldLayoutMk cId="2586982643" sldId="2147483680"/>
              <ac:spMk id="13" creationId="{A110DB51-A316-9EE7-2606-A68501CE7816}"/>
            </ac:spMkLst>
          </pc:spChg>
          <pc:spChg chg="del">
            <ac:chgData name="Vinciane Vouets" userId="af119588-f202-4ea3-ac3a-0eee898df472" providerId="ADAL" clId="{2CFE93F5-8364-423C-A7E7-FEFD932B7942}" dt="2024-10-29T08:57:55.581" v="4" actId="478"/>
            <ac:spMkLst>
              <pc:docMk/>
              <pc:sldMasterMk cId="3002908678" sldId="2147483648"/>
              <pc:sldLayoutMk cId="2586982643" sldId="2147483680"/>
              <ac:spMk id="15" creationId="{F074AF62-7012-8BC7-4165-06DDCA7255FF}"/>
            </ac:spMkLst>
          </pc:spChg>
          <pc:spChg chg="add mod">
            <ac:chgData name="Vinciane Vouets" userId="af119588-f202-4ea3-ac3a-0eee898df472" providerId="ADAL" clId="{2CFE93F5-8364-423C-A7E7-FEFD932B7942}" dt="2024-10-29T08:59:30.010" v="20" actId="207"/>
            <ac:spMkLst>
              <pc:docMk/>
              <pc:sldMasterMk cId="3002908678" sldId="2147483648"/>
              <pc:sldLayoutMk cId="2586982643" sldId="2147483680"/>
              <ac:spMk id="16" creationId="{33169342-EF50-6919-A859-C7FCA165EE39}"/>
            </ac:spMkLst>
          </pc:spChg>
        </pc:sldLayoutChg>
      </pc:sldMasterChg>
    </pc:docChg>
  </pc:docChgLst>
  <pc:docChgLst>
    <pc:chgData name="Vinciane Vouets" userId="af119588-f202-4ea3-ac3a-0eee898df472" providerId="ADAL" clId="{FF4A3C66-AF52-439D-8361-9ACB9F32C765}"/>
    <pc:docChg chg="modSld">
      <pc:chgData name="Vinciane Vouets" userId="af119588-f202-4ea3-ac3a-0eee898df472" providerId="ADAL" clId="{FF4A3C66-AF52-439D-8361-9ACB9F32C765}" dt="2024-10-22T15:51:30.909" v="11" actId="20577"/>
      <pc:docMkLst>
        <pc:docMk/>
      </pc:docMkLst>
      <pc:sldChg chg="modSp mod">
        <pc:chgData name="Vinciane Vouets" userId="af119588-f202-4ea3-ac3a-0eee898df472" providerId="ADAL" clId="{FF4A3C66-AF52-439D-8361-9ACB9F32C765}" dt="2024-10-22T15:51:30.909" v="11" actId="20577"/>
        <pc:sldMkLst>
          <pc:docMk/>
          <pc:sldMk cId="2897332972" sldId="463"/>
        </pc:sldMkLst>
        <pc:spChg chg="mod">
          <ac:chgData name="Vinciane Vouets" userId="af119588-f202-4ea3-ac3a-0eee898df472" providerId="ADAL" clId="{FF4A3C66-AF52-439D-8361-9ACB9F32C765}" dt="2024-10-22T15:51:30.909" v="11" actId="20577"/>
          <ac:spMkLst>
            <pc:docMk/>
            <pc:sldMk cId="2897332972" sldId="463"/>
            <ac:spMk id="10" creationId="{61F02E50-7EC1-D016-1382-31BE646F8D4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C96857-379E-9A46-881C-69BCB940C234}" type="doc">
      <dgm:prSet loTypeId="urn:microsoft.com/office/officeart/2005/8/layout/arrow2" loCatId="" qsTypeId="urn:microsoft.com/office/officeart/2005/8/quickstyle/simple1" qsCatId="simple" csTypeId="urn:microsoft.com/office/officeart/2005/8/colors/accent1_2" csCatId="accent1" phldr="1"/>
      <dgm:spPr/>
    </dgm:pt>
    <dgm:pt modelId="{316EB9A0-B177-CF48-BDF2-46FE32F75A9E}">
      <dgm:prSet phldrT="[Text]" custT="1"/>
      <dgm:spPr/>
      <dgm:t>
        <a:bodyPr/>
        <a:lstStyle/>
        <a:p>
          <a:r>
            <a:rPr lang="en-US" sz="4000" b="1" dirty="0"/>
            <a:t>2016 Nationale Strategie zu AMR (</a:t>
          </a:r>
          <a:r>
            <a:rPr lang="en-US" sz="4000" b="1" dirty="0" err="1"/>
            <a:t>StAR</a:t>
          </a:r>
          <a:r>
            <a:rPr lang="en-US" sz="4000" b="1" dirty="0"/>
            <a:t>) gestartet</a:t>
          </a:r>
          <a:br>
            <a:rPr lang="en-US" sz="4000" b="1" dirty="0"/>
          </a:br>
          <a:r>
            <a:rPr lang="en-US" sz="4000" b="1" dirty="0"/>
            <a:t>-menschlicher Bereich </a:t>
          </a:r>
        </a:p>
      </dgm:t>
    </dgm:pt>
    <dgm:pt modelId="{1EDF3DC2-AA6A-BD4E-B663-A35567C31FCF}" type="parTrans" cxnId="{24DF1519-CBDB-2E4F-83D6-76FE4F972994}">
      <dgm:prSet/>
      <dgm:spPr/>
      <dgm:t>
        <a:bodyPr/>
        <a:lstStyle/>
        <a:p>
          <a:endParaRPr lang="en-US"/>
        </a:p>
      </dgm:t>
    </dgm:pt>
    <dgm:pt modelId="{1651F310-38B3-7A4D-8038-D3DC11163655}" type="sibTrans" cxnId="{24DF1519-CBDB-2E4F-83D6-76FE4F972994}">
      <dgm:prSet/>
      <dgm:spPr/>
      <dgm:t>
        <a:bodyPr/>
        <a:lstStyle/>
        <a:p>
          <a:endParaRPr lang="en-US"/>
        </a:p>
      </dgm:t>
    </dgm:pt>
    <dgm:pt modelId="{E82ABF21-C4ED-424F-AA92-50FA2EA84F31}">
      <dgm:prSet phldrT="[Text]" custT="1"/>
      <dgm:spPr/>
      <dgm:t>
        <a:bodyPr/>
        <a:lstStyle/>
        <a:p>
          <a:r>
            <a:rPr lang="en-US" sz="4000" b="1" dirty="0"/>
            <a:t>2024 -</a:t>
          </a:r>
          <a:br>
            <a:rPr lang="en-US" sz="4000" b="1" dirty="0"/>
          </a:br>
          <a:r>
            <a:rPr lang="en-US" sz="4000" b="1" dirty="0">
              <a:solidFill>
                <a:srgbClr val="00B050"/>
              </a:solidFill>
              <a:latin typeface="+mj-lt"/>
            </a:rPr>
            <a:t>Handbuch zur Umsetzung von ASP in Schweizer Spitälern</a:t>
          </a:r>
        </a:p>
      </dgm:t>
    </dgm:pt>
    <dgm:pt modelId="{11200146-4521-C946-B0F8-FE5BB2D01C21}" type="parTrans" cxnId="{59AAFCC7-D294-FD46-8713-226F90D6236F}">
      <dgm:prSet/>
      <dgm:spPr/>
      <dgm:t>
        <a:bodyPr/>
        <a:lstStyle/>
        <a:p>
          <a:endParaRPr lang="en-US"/>
        </a:p>
      </dgm:t>
    </dgm:pt>
    <dgm:pt modelId="{1C0E7599-5292-6641-8D1A-2BFF00F8775F}" type="sibTrans" cxnId="{59AAFCC7-D294-FD46-8713-226F90D6236F}">
      <dgm:prSet/>
      <dgm:spPr/>
      <dgm:t>
        <a:bodyPr/>
        <a:lstStyle/>
        <a:p>
          <a:endParaRPr lang="en-US"/>
        </a:p>
      </dgm:t>
    </dgm:pt>
    <dgm:pt modelId="{1AE080F8-C6E3-BC46-8890-70513AC99CCF}">
      <dgm:prSet phldrT="[Text]" custT="1"/>
      <dgm:spPr/>
      <dgm:t>
        <a:bodyPr/>
        <a:lstStyle/>
        <a:p>
          <a:r>
            <a:rPr lang="en-US" sz="4000" b="1" dirty="0"/>
            <a:t>2021 </a:t>
          </a:r>
          <a:r>
            <a:rPr lang="en-US" sz="4000" b="1" dirty="0" err="1"/>
            <a:t>Mindest-anforderungen</a:t>
          </a:r>
          <a:br>
            <a:rPr lang="de-DE" sz="4000" b="1" dirty="0"/>
          </a:br>
          <a:r>
            <a:rPr lang="de-DE" sz="4000" b="1" dirty="0"/>
            <a:t>gegen </a:t>
          </a:r>
          <a:r>
            <a:rPr lang="de-DE" sz="4000" b="1" dirty="0" err="1"/>
            <a:t>healthcare</a:t>
          </a:r>
          <a:r>
            <a:rPr lang="de-DE" sz="4000" b="1" dirty="0"/>
            <a:t>-assoziierte</a:t>
          </a:r>
          <a:br>
            <a:rPr lang="de-DE" sz="4000" b="1" dirty="0"/>
          </a:br>
          <a:r>
            <a:rPr lang="de-DE" sz="4000" b="1" dirty="0"/>
            <a:t>Infektionen (HAI)</a:t>
          </a:r>
          <a:endParaRPr lang="en-US" sz="3100" dirty="0"/>
        </a:p>
      </dgm:t>
    </dgm:pt>
    <dgm:pt modelId="{FD895081-4E6C-0744-AEA0-A58564B8F378}" type="parTrans" cxnId="{D95507FB-B32E-ED46-805D-626646BD12A9}">
      <dgm:prSet/>
      <dgm:spPr/>
      <dgm:t>
        <a:bodyPr/>
        <a:lstStyle/>
        <a:p>
          <a:endParaRPr lang="en-US"/>
        </a:p>
      </dgm:t>
    </dgm:pt>
    <dgm:pt modelId="{8A4DD5F6-B2FC-284D-886A-DA651666FA74}" type="sibTrans" cxnId="{D95507FB-B32E-ED46-805D-626646BD12A9}">
      <dgm:prSet/>
      <dgm:spPr/>
      <dgm:t>
        <a:bodyPr/>
        <a:lstStyle/>
        <a:p>
          <a:endParaRPr lang="en-US"/>
        </a:p>
      </dgm:t>
    </dgm:pt>
    <dgm:pt modelId="{2BCD9297-2CF1-524F-8151-39B55E2D0218}" type="pres">
      <dgm:prSet presAssocID="{FDC96857-379E-9A46-881C-69BCB940C234}" presName="arrowDiagram" presStyleCnt="0">
        <dgm:presLayoutVars>
          <dgm:chMax val="5"/>
          <dgm:dir/>
          <dgm:resizeHandles val="exact"/>
        </dgm:presLayoutVars>
      </dgm:prSet>
      <dgm:spPr/>
    </dgm:pt>
    <dgm:pt modelId="{E964C59B-2235-7047-BE25-AFEEB3A0950E}" type="pres">
      <dgm:prSet presAssocID="{FDC96857-379E-9A46-881C-69BCB940C234}" presName="arrow" presStyleLbl="bgShp" presStyleIdx="0" presStyleCnt="1"/>
      <dgm:spPr/>
    </dgm:pt>
    <dgm:pt modelId="{8787ED63-BCC3-FC40-9D8A-57933C2EAFDB}" type="pres">
      <dgm:prSet presAssocID="{FDC96857-379E-9A46-881C-69BCB940C234}" presName="arrowDiagram3" presStyleCnt="0"/>
      <dgm:spPr/>
    </dgm:pt>
    <dgm:pt modelId="{F299E835-0DBA-B34A-9215-E3C24CC7A5AB}" type="pres">
      <dgm:prSet presAssocID="{316EB9A0-B177-CF48-BDF2-46FE32F75A9E}" presName="bullet3a" presStyleLbl="node1" presStyleIdx="0" presStyleCnt="3"/>
      <dgm:spPr/>
    </dgm:pt>
    <dgm:pt modelId="{99D98F03-0275-BF49-89A5-E669598B5015}" type="pres">
      <dgm:prSet presAssocID="{316EB9A0-B177-CF48-BDF2-46FE32F75A9E}" presName="textBox3a" presStyleLbl="revTx" presStyleIdx="0" presStyleCnt="3" custLinFactNeighborX="2327" custLinFactNeighborY="-27997">
        <dgm:presLayoutVars>
          <dgm:bulletEnabled val="1"/>
        </dgm:presLayoutVars>
      </dgm:prSet>
      <dgm:spPr/>
    </dgm:pt>
    <dgm:pt modelId="{090ABB13-4560-7E4D-B31B-877E73B41979}" type="pres">
      <dgm:prSet presAssocID="{1AE080F8-C6E3-BC46-8890-70513AC99CCF}" presName="bullet3b" presStyleLbl="node1" presStyleIdx="1" presStyleCnt="3"/>
      <dgm:spPr/>
    </dgm:pt>
    <dgm:pt modelId="{D95642E9-B363-FB48-95F3-122BF16D35D3}" type="pres">
      <dgm:prSet presAssocID="{1AE080F8-C6E3-BC46-8890-70513AC99CCF}" presName="textBox3b" presStyleLbl="revTx" presStyleIdx="1" presStyleCnt="3">
        <dgm:presLayoutVars>
          <dgm:bulletEnabled val="1"/>
        </dgm:presLayoutVars>
      </dgm:prSet>
      <dgm:spPr/>
    </dgm:pt>
    <dgm:pt modelId="{CF836721-CA48-3741-BE86-C40A19DFF576}" type="pres">
      <dgm:prSet presAssocID="{E82ABF21-C4ED-424F-AA92-50FA2EA84F31}" presName="bullet3c" presStyleLbl="node1" presStyleIdx="2" presStyleCnt="3"/>
      <dgm:spPr/>
    </dgm:pt>
    <dgm:pt modelId="{ECAF4504-A53F-2B42-8EAA-2E73FA353CDD}" type="pres">
      <dgm:prSet presAssocID="{E82ABF21-C4ED-424F-AA92-50FA2EA84F31}" presName="textBox3c" presStyleLbl="revTx" presStyleIdx="2" presStyleCnt="3">
        <dgm:presLayoutVars>
          <dgm:bulletEnabled val="1"/>
        </dgm:presLayoutVars>
      </dgm:prSet>
      <dgm:spPr/>
    </dgm:pt>
  </dgm:ptLst>
  <dgm:cxnLst>
    <dgm:cxn modelId="{24DF1519-CBDB-2E4F-83D6-76FE4F972994}" srcId="{FDC96857-379E-9A46-881C-69BCB940C234}" destId="{316EB9A0-B177-CF48-BDF2-46FE32F75A9E}" srcOrd="0" destOrd="0" parTransId="{1EDF3DC2-AA6A-BD4E-B663-A35567C31FCF}" sibTransId="{1651F310-38B3-7A4D-8038-D3DC11163655}"/>
    <dgm:cxn modelId="{ADFBE57E-1913-454E-BEE0-7DB3D7A0A321}" type="presOf" srcId="{E82ABF21-C4ED-424F-AA92-50FA2EA84F31}" destId="{ECAF4504-A53F-2B42-8EAA-2E73FA353CDD}" srcOrd="0" destOrd="0" presId="urn:microsoft.com/office/officeart/2005/8/layout/arrow2"/>
    <dgm:cxn modelId="{AB12CE86-EDC1-E24B-B48A-E29EC89FDC75}" type="presOf" srcId="{1AE080F8-C6E3-BC46-8890-70513AC99CCF}" destId="{D95642E9-B363-FB48-95F3-122BF16D35D3}" srcOrd="0" destOrd="0" presId="urn:microsoft.com/office/officeart/2005/8/layout/arrow2"/>
    <dgm:cxn modelId="{6D7466AB-96DA-9940-8019-9A78DE052BB5}" type="presOf" srcId="{FDC96857-379E-9A46-881C-69BCB940C234}" destId="{2BCD9297-2CF1-524F-8151-39B55E2D0218}" srcOrd="0" destOrd="0" presId="urn:microsoft.com/office/officeart/2005/8/layout/arrow2"/>
    <dgm:cxn modelId="{59AAFCC7-D294-FD46-8713-226F90D6236F}" srcId="{FDC96857-379E-9A46-881C-69BCB940C234}" destId="{E82ABF21-C4ED-424F-AA92-50FA2EA84F31}" srcOrd="2" destOrd="0" parTransId="{11200146-4521-C946-B0F8-FE5BB2D01C21}" sibTransId="{1C0E7599-5292-6641-8D1A-2BFF00F8775F}"/>
    <dgm:cxn modelId="{4EA073CB-37A9-2947-A7E0-CE12000D2307}" type="presOf" srcId="{316EB9A0-B177-CF48-BDF2-46FE32F75A9E}" destId="{99D98F03-0275-BF49-89A5-E669598B5015}" srcOrd="0" destOrd="0" presId="urn:microsoft.com/office/officeart/2005/8/layout/arrow2"/>
    <dgm:cxn modelId="{D95507FB-B32E-ED46-805D-626646BD12A9}" srcId="{FDC96857-379E-9A46-881C-69BCB940C234}" destId="{1AE080F8-C6E3-BC46-8890-70513AC99CCF}" srcOrd="1" destOrd="0" parTransId="{FD895081-4E6C-0744-AEA0-A58564B8F378}" sibTransId="{8A4DD5F6-B2FC-284D-886A-DA651666FA74}"/>
    <dgm:cxn modelId="{0C08951C-D629-CD41-BB8C-769440F18848}" type="presParOf" srcId="{2BCD9297-2CF1-524F-8151-39B55E2D0218}" destId="{E964C59B-2235-7047-BE25-AFEEB3A0950E}" srcOrd="0" destOrd="0" presId="urn:microsoft.com/office/officeart/2005/8/layout/arrow2"/>
    <dgm:cxn modelId="{843978F3-089C-E94C-9619-2E4D966B9DE1}" type="presParOf" srcId="{2BCD9297-2CF1-524F-8151-39B55E2D0218}" destId="{8787ED63-BCC3-FC40-9D8A-57933C2EAFDB}" srcOrd="1" destOrd="0" presId="urn:microsoft.com/office/officeart/2005/8/layout/arrow2"/>
    <dgm:cxn modelId="{4B969284-76BC-A140-8460-6F64FB2F2A2C}" type="presParOf" srcId="{8787ED63-BCC3-FC40-9D8A-57933C2EAFDB}" destId="{F299E835-0DBA-B34A-9215-E3C24CC7A5AB}" srcOrd="0" destOrd="0" presId="urn:microsoft.com/office/officeart/2005/8/layout/arrow2"/>
    <dgm:cxn modelId="{46381283-26C9-8A47-B79E-44801AE46395}" type="presParOf" srcId="{8787ED63-BCC3-FC40-9D8A-57933C2EAFDB}" destId="{99D98F03-0275-BF49-89A5-E669598B5015}" srcOrd="1" destOrd="0" presId="urn:microsoft.com/office/officeart/2005/8/layout/arrow2"/>
    <dgm:cxn modelId="{01A9DCBE-ACA0-A741-BDE7-A751649F8336}" type="presParOf" srcId="{8787ED63-BCC3-FC40-9D8A-57933C2EAFDB}" destId="{090ABB13-4560-7E4D-B31B-877E73B41979}" srcOrd="2" destOrd="0" presId="urn:microsoft.com/office/officeart/2005/8/layout/arrow2"/>
    <dgm:cxn modelId="{DE8E478D-00A2-1045-89DB-1650C19FD185}" type="presParOf" srcId="{8787ED63-BCC3-FC40-9D8A-57933C2EAFDB}" destId="{D95642E9-B363-FB48-95F3-122BF16D35D3}" srcOrd="3" destOrd="0" presId="urn:microsoft.com/office/officeart/2005/8/layout/arrow2"/>
    <dgm:cxn modelId="{132DF0B2-5F59-9043-AD83-94BB1F987368}" type="presParOf" srcId="{8787ED63-BCC3-FC40-9D8A-57933C2EAFDB}" destId="{CF836721-CA48-3741-BE86-C40A19DFF576}" srcOrd="4" destOrd="0" presId="urn:microsoft.com/office/officeart/2005/8/layout/arrow2"/>
    <dgm:cxn modelId="{CE1DC113-CAB3-9A42-850B-99AE4B7B6B03}" type="presParOf" srcId="{8787ED63-BCC3-FC40-9D8A-57933C2EAFDB}" destId="{ECAF4504-A53F-2B42-8EAA-2E73FA353CDD}"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4C59B-2235-7047-BE25-AFEEB3A0950E}">
      <dsp:nvSpPr>
        <dsp:cNvPr id="0" name=""/>
        <dsp:cNvSpPr/>
      </dsp:nvSpPr>
      <dsp:spPr>
        <a:xfrm>
          <a:off x="2303106" y="0"/>
          <a:ext cx="18070907" cy="1129431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99E835-0DBA-B34A-9215-E3C24CC7A5AB}">
      <dsp:nvSpPr>
        <dsp:cNvPr id="0" name=""/>
        <dsp:cNvSpPr/>
      </dsp:nvSpPr>
      <dsp:spPr>
        <a:xfrm>
          <a:off x="4598111" y="7795337"/>
          <a:ext cx="469843" cy="46984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D98F03-0275-BF49-89A5-E669598B5015}">
      <dsp:nvSpPr>
        <dsp:cNvPr id="0" name=""/>
        <dsp:cNvSpPr/>
      </dsp:nvSpPr>
      <dsp:spPr>
        <a:xfrm>
          <a:off x="4931012" y="7116421"/>
          <a:ext cx="4210521" cy="3264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960" tIns="0" rIns="0" bIns="0" numCol="1" spcCol="1270" anchor="t" anchorCtr="0">
          <a:noAutofit/>
        </a:bodyPr>
        <a:lstStyle/>
        <a:p>
          <a:pPr marL="0" lvl="0" indent="0" algn="l" defTabSz="1778000">
            <a:lnSpc>
              <a:spcPct val="90000"/>
            </a:lnSpc>
            <a:spcBef>
              <a:spcPct val="0"/>
            </a:spcBef>
            <a:spcAft>
              <a:spcPct val="35000"/>
            </a:spcAft>
            <a:buNone/>
          </a:pPr>
          <a:r>
            <a:rPr lang="en-US" sz="4000" b="1" kern="1200" dirty="0"/>
            <a:t>2016 Nationale Strategie zu AMR (</a:t>
          </a:r>
          <a:r>
            <a:rPr lang="en-US" sz="4000" b="1" kern="1200" dirty="0" err="1"/>
            <a:t>StAR</a:t>
          </a:r>
          <a:r>
            <a:rPr lang="en-US" sz="4000" b="1" kern="1200" dirty="0"/>
            <a:t>) gestartet</a:t>
          </a:r>
          <a:br>
            <a:rPr lang="en-US" sz="4000" b="1" kern="1200" dirty="0"/>
          </a:br>
          <a:r>
            <a:rPr lang="en-US" sz="4000" b="1" kern="1200" dirty="0"/>
            <a:t>-menschlicher Bereich </a:t>
          </a:r>
        </a:p>
      </dsp:txBody>
      <dsp:txXfrm>
        <a:off x="4931012" y="7116421"/>
        <a:ext cx="4210521" cy="3264057"/>
      </dsp:txXfrm>
    </dsp:sp>
    <dsp:sp modelId="{090ABB13-4560-7E4D-B31B-877E73B41979}">
      <dsp:nvSpPr>
        <dsp:cNvPr id="0" name=""/>
        <dsp:cNvSpPr/>
      </dsp:nvSpPr>
      <dsp:spPr>
        <a:xfrm>
          <a:off x="8745384" y="4725542"/>
          <a:ext cx="849332" cy="84933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5642E9-B363-FB48-95F3-122BF16D35D3}">
      <dsp:nvSpPr>
        <dsp:cNvPr id="0" name=""/>
        <dsp:cNvSpPr/>
      </dsp:nvSpPr>
      <dsp:spPr>
        <a:xfrm>
          <a:off x="9170051" y="5150208"/>
          <a:ext cx="4337017" cy="6144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0044" tIns="0" rIns="0" bIns="0" numCol="1" spcCol="1270" anchor="t" anchorCtr="0">
          <a:noAutofit/>
        </a:bodyPr>
        <a:lstStyle/>
        <a:p>
          <a:pPr marL="0" lvl="0" indent="0" algn="l" defTabSz="1778000">
            <a:lnSpc>
              <a:spcPct val="90000"/>
            </a:lnSpc>
            <a:spcBef>
              <a:spcPct val="0"/>
            </a:spcBef>
            <a:spcAft>
              <a:spcPct val="35000"/>
            </a:spcAft>
            <a:buNone/>
          </a:pPr>
          <a:r>
            <a:rPr lang="en-US" sz="4000" b="1" kern="1200" dirty="0"/>
            <a:t>2021 </a:t>
          </a:r>
          <a:r>
            <a:rPr lang="en-US" sz="4000" b="1" kern="1200" dirty="0" err="1"/>
            <a:t>Mindest-anforderungen</a:t>
          </a:r>
          <a:br>
            <a:rPr lang="de-DE" sz="4000" b="1" kern="1200" dirty="0"/>
          </a:br>
          <a:r>
            <a:rPr lang="de-DE" sz="4000" b="1" kern="1200" dirty="0"/>
            <a:t>gegen </a:t>
          </a:r>
          <a:r>
            <a:rPr lang="de-DE" sz="4000" b="1" kern="1200" dirty="0" err="1"/>
            <a:t>healthcare</a:t>
          </a:r>
          <a:r>
            <a:rPr lang="de-DE" sz="4000" b="1" kern="1200" dirty="0"/>
            <a:t>-assoziierte</a:t>
          </a:r>
          <a:br>
            <a:rPr lang="de-DE" sz="4000" b="1" kern="1200" dirty="0"/>
          </a:br>
          <a:r>
            <a:rPr lang="de-DE" sz="4000" b="1" kern="1200" dirty="0"/>
            <a:t>Infektionen (HAI)</a:t>
          </a:r>
          <a:endParaRPr lang="en-US" sz="3100" kern="1200" dirty="0"/>
        </a:p>
      </dsp:txBody>
      <dsp:txXfrm>
        <a:off x="9170051" y="5150208"/>
        <a:ext cx="4337017" cy="6144108"/>
      </dsp:txXfrm>
    </dsp:sp>
    <dsp:sp modelId="{CF836721-CA48-3741-BE86-C40A19DFF576}">
      <dsp:nvSpPr>
        <dsp:cNvPr id="0" name=""/>
        <dsp:cNvSpPr/>
      </dsp:nvSpPr>
      <dsp:spPr>
        <a:xfrm>
          <a:off x="13732955" y="2857462"/>
          <a:ext cx="1174608" cy="117460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AF4504-A53F-2B42-8EAA-2E73FA353CDD}">
      <dsp:nvSpPr>
        <dsp:cNvPr id="0" name=""/>
        <dsp:cNvSpPr/>
      </dsp:nvSpPr>
      <dsp:spPr>
        <a:xfrm>
          <a:off x="14320259" y="3444766"/>
          <a:ext cx="4337017" cy="7849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2401" tIns="0" rIns="0" bIns="0" numCol="1" spcCol="1270" anchor="t" anchorCtr="0">
          <a:noAutofit/>
        </a:bodyPr>
        <a:lstStyle/>
        <a:p>
          <a:pPr marL="0" lvl="0" indent="0" algn="l" defTabSz="1778000">
            <a:lnSpc>
              <a:spcPct val="90000"/>
            </a:lnSpc>
            <a:spcBef>
              <a:spcPct val="0"/>
            </a:spcBef>
            <a:spcAft>
              <a:spcPct val="35000"/>
            </a:spcAft>
            <a:buNone/>
          </a:pPr>
          <a:r>
            <a:rPr lang="en-US" sz="4000" b="1" kern="1200" dirty="0"/>
            <a:t>2024 -</a:t>
          </a:r>
          <a:br>
            <a:rPr lang="en-US" sz="4000" b="1" kern="1200" dirty="0"/>
          </a:br>
          <a:r>
            <a:rPr lang="en-US" sz="4000" b="1" kern="1200" dirty="0">
              <a:solidFill>
                <a:srgbClr val="00B050"/>
              </a:solidFill>
              <a:latin typeface="+mj-lt"/>
            </a:rPr>
            <a:t>Handbuch zur Umsetzung von ASP in Schweizer Spitälern</a:t>
          </a:r>
        </a:p>
      </dsp:txBody>
      <dsp:txXfrm>
        <a:off x="14320259" y="3444766"/>
        <a:ext cx="4337017" cy="7849550"/>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2" y="0"/>
            <a:ext cx="3169920" cy="48006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4143589" y="0"/>
            <a:ext cx="3169920" cy="480060"/>
          </a:xfrm>
          <a:prstGeom prst="rect">
            <a:avLst/>
          </a:prstGeom>
        </p:spPr>
        <p:txBody>
          <a:bodyPr vert="horz" lIns="91440" tIns="45720" rIns="91440" bIns="45720" rtlCol="0"/>
          <a:lstStyle>
            <a:lvl1pPr algn="r">
              <a:defRPr sz="1200"/>
            </a:lvl1pPr>
          </a:lstStyle>
          <a:p>
            <a:fld id="{35E9B575-44EA-AF45-983B-88352BDDD1C3}" type="datetimeFigureOut">
              <a:rPr lang="de-DE" smtClean="0"/>
              <a:t>29.10.2024</a:t>
            </a:fld>
            <a:endParaRPr lang="de-DE"/>
          </a:p>
        </p:txBody>
      </p:sp>
      <p:sp>
        <p:nvSpPr>
          <p:cNvPr id="4" name="Fußzeilenplatzhalter 3"/>
          <p:cNvSpPr>
            <a:spLocks noGrp="1"/>
          </p:cNvSpPr>
          <p:nvPr>
            <p:ph type="ftr" sz="quarter" idx="2"/>
          </p:nvPr>
        </p:nvSpPr>
        <p:spPr>
          <a:xfrm>
            <a:off x="2" y="9119474"/>
            <a:ext cx="3169920" cy="48006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4143589" y="9119474"/>
            <a:ext cx="3169920" cy="480060"/>
          </a:xfrm>
          <a:prstGeom prst="rect">
            <a:avLst/>
          </a:prstGeom>
        </p:spPr>
        <p:txBody>
          <a:bodyPr vert="horz" lIns="91440" tIns="45720" rIns="91440" bIns="45720" rtlCol="0" anchor="b"/>
          <a:lstStyle>
            <a:lvl1pPr algn="r">
              <a:defRPr sz="1200"/>
            </a:lvl1pPr>
          </a:lstStyle>
          <a:p>
            <a:fld id="{5760CDCB-EBBA-384B-8FE5-6D347041921F}" type="slidenum">
              <a:rPr lang="de-DE" smtClean="0"/>
              <a:t>‹Nr.›</a:t>
            </a:fld>
            <a:endParaRPr lang="de-DE"/>
          </a:p>
        </p:txBody>
      </p:sp>
    </p:spTree>
    <p:extLst>
      <p:ext uri="{BB962C8B-B14F-4D97-AF65-F5344CB8AC3E}">
        <p14:creationId xmlns:p14="http://schemas.microsoft.com/office/powerpoint/2010/main" val="22013250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2" y="0"/>
            <a:ext cx="3169920" cy="48006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4143589" y="0"/>
            <a:ext cx="3169920" cy="480060"/>
          </a:xfrm>
          <a:prstGeom prst="rect">
            <a:avLst/>
          </a:prstGeom>
        </p:spPr>
        <p:txBody>
          <a:bodyPr vert="horz" lIns="91440" tIns="45720" rIns="91440" bIns="45720" rtlCol="0"/>
          <a:lstStyle>
            <a:lvl1pPr algn="r">
              <a:defRPr sz="1200"/>
            </a:lvl1pPr>
          </a:lstStyle>
          <a:p>
            <a:fld id="{0A999267-1B9F-D94E-A436-F6E8021102BF}" type="datetimeFigureOut">
              <a:rPr lang="de-DE" smtClean="0"/>
              <a:t>29.10.2024</a:t>
            </a:fld>
            <a:endParaRPr lang="de-DE"/>
          </a:p>
        </p:txBody>
      </p:sp>
      <p:sp>
        <p:nvSpPr>
          <p:cNvPr id="4" name="Folienbildplatzhalter 3"/>
          <p:cNvSpPr>
            <a:spLocks noGrp="1" noRot="1" noChangeAspect="1"/>
          </p:cNvSpPr>
          <p:nvPr>
            <p:ph type="sldImg" idx="2"/>
          </p:nvPr>
        </p:nvSpPr>
        <p:spPr>
          <a:xfrm>
            <a:off x="455613" y="719138"/>
            <a:ext cx="6403975" cy="360203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731520" y="4560571"/>
            <a:ext cx="5852160" cy="4320540"/>
          </a:xfrm>
          <a:prstGeom prst="rect">
            <a:avLst/>
          </a:prstGeom>
        </p:spPr>
        <p:txBody>
          <a:bodyPr vert="horz" lIns="91440" tIns="45720" rIns="91440" bIns="45720" rtlCol="0"/>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6" name="Fußzeilenplatzhalter 5"/>
          <p:cNvSpPr>
            <a:spLocks noGrp="1"/>
          </p:cNvSpPr>
          <p:nvPr>
            <p:ph type="ftr" sz="quarter" idx="4"/>
          </p:nvPr>
        </p:nvSpPr>
        <p:spPr>
          <a:xfrm>
            <a:off x="2" y="9119474"/>
            <a:ext cx="3169920" cy="48006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4143589" y="9119474"/>
            <a:ext cx="3169920" cy="480060"/>
          </a:xfrm>
          <a:prstGeom prst="rect">
            <a:avLst/>
          </a:prstGeom>
        </p:spPr>
        <p:txBody>
          <a:bodyPr vert="horz" lIns="91440" tIns="45720" rIns="91440" bIns="45720" rtlCol="0" anchor="b"/>
          <a:lstStyle>
            <a:lvl1pPr algn="r">
              <a:defRPr sz="1200"/>
            </a:lvl1pPr>
          </a:lstStyle>
          <a:p>
            <a:fld id="{0504FB3C-819C-994B-B2E5-E5BF19FEC412}" type="slidenum">
              <a:rPr lang="de-DE" smtClean="0"/>
              <a:t>‹Nr.›</a:t>
            </a:fld>
            <a:endParaRPr lang="de-DE"/>
          </a:p>
        </p:txBody>
      </p:sp>
    </p:spTree>
    <p:extLst>
      <p:ext uri="{BB962C8B-B14F-4D97-AF65-F5344CB8AC3E}">
        <p14:creationId xmlns:p14="http://schemas.microsoft.com/office/powerpoint/2010/main" val="1984033554"/>
      </p:ext>
    </p:extLst>
  </p:cSld>
  <p:clrMap bg1="lt1" tx1="dk1" bg2="lt2" tx2="dk2" accent1="accent1" accent2="accent2" accent3="accent3" accent4="accent4" accent5="accent5" accent6="accent6" hlink="hlink" folHlink="folHlink"/>
  <p:hf hdr="0" ftr="0" dt="0"/>
  <p:notesStyle>
    <a:lvl1pPr marL="0" algn="l" defTabSz="1088639" rtl="0" eaLnBrk="1" latinLnBrk="0" hangingPunct="1">
      <a:defRPr sz="2900" kern="1200">
        <a:solidFill>
          <a:schemeClr val="tx1"/>
        </a:solidFill>
        <a:latin typeface="+mn-lt"/>
        <a:ea typeface="+mn-ea"/>
        <a:cs typeface="+mn-cs"/>
      </a:defRPr>
    </a:lvl1pPr>
    <a:lvl2pPr marL="1088639" algn="l" defTabSz="1088639" rtl="0" eaLnBrk="1" latinLnBrk="0" hangingPunct="1">
      <a:defRPr sz="2900" kern="1200">
        <a:solidFill>
          <a:schemeClr val="tx1"/>
        </a:solidFill>
        <a:latin typeface="+mn-lt"/>
        <a:ea typeface="+mn-ea"/>
        <a:cs typeface="+mn-cs"/>
      </a:defRPr>
    </a:lvl2pPr>
    <a:lvl3pPr marL="2177278" algn="l" defTabSz="1088639" rtl="0" eaLnBrk="1" latinLnBrk="0" hangingPunct="1">
      <a:defRPr sz="2900" kern="1200">
        <a:solidFill>
          <a:schemeClr val="tx1"/>
        </a:solidFill>
        <a:latin typeface="+mn-lt"/>
        <a:ea typeface="+mn-ea"/>
        <a:cs typeface="+mn-cs"/>
      </a:defRPr>
    </a:lvl3pPr>
    <a:lvl4pPr marL="3265917" algn="l" defTabSz="1088639" rtl="0" eaLnBrk="1" latinLnBrk="0" hangingPunct="1">
      <a:defRPr sz="2900" kern="1200">
        <a:solidFill>
          <a:schemeClr val="tx1"/>
        </a:solidFill>
        <a:latin typeface="+mn-lt"/>
        <a:ea typeface="+mn-ea"/>
        <a:cs typeface="+mn-cs"/>
      </a:defRPr>
    </a:lvl4pPr>
    <a:lvl5pPr marL="4354556" algn="l" defTabSz="1088639" rtl="0" eaLnBrk="1" latinLnBrk="0" hangingPunct="1">
      <a:defRPr sz="2900" kern="1200">
        <a:solidFill>
          <a:schemeClr val="tx1"/>
        </a:solidFill>
        <a:latin typeface="+mn-lt"/>
        <a:ea typeface="+mn-ea"/>
        <a:cs typeface="+mn-cs"/>
      </a:defRPr>
    </a:lvl5pPr>
    <a:lvl6pPr marL="5443195" algn="l" defTabSz="1088639" rtl="0" eaLnBrk="1" latinLnBrk="0" hangingPunct="1">
      <a:defRPr sz="2900" kern="1200">
        <a:solidFill>
          <a:schemeClr val="tx1"/>
        </a:solidFill>
        <a:latin typeface="+mn-lt"/>
        <a:ea typeface="+mn-ea"/>
        <a:cs typeface="+mn-cs"/>
      </a:defRPr>
    </a:lvl6pPr>
    <a:lvl7pPr marL="6531834" algn="l" defTabSz="1088639" rtl="0" eaLnBrk="1" latinLnBrk="0" hangingPunct="1">
      <a:defRPr sz="2900" kern="1200">
        <a:solidFill>
          <a:schemeClr val="tx1"/>
        </a:solidFill>
        <a:latin typeface="+mn-lt"/>
        <a:ea typeface="+mn-ea"/>
        <a:cs typeface="+mn-cs"/>
      </a:defRPr>
    </a:lvl7pPr>
    <a:lvl8pPr marL="7620472" algn="l" defTabSz="1088639" rtl="0" eaLnBrk="1" latinLnBrk="0" hangingPunct="1">
      <a:defRPr sz="2900" kern="1200">
        <a:solidFill>
          <a:schemeClr val="tx1"/>
        </a:solidFill>
        <a:latin typeface="+mn-lt"/>
        <a:ea typeface="+mn-ea"/>
        <a:cs typeface="+mn-cs"/>
      </a:defRPr>
    </a:lvl8pPr>
    <a:lvl9pPr marL="8709111" algn="l" defTabSz="1088639" rtl="0" eaLnBrk="1" latinLnBrk="0" hangingPunct="1">
      <a:defRPr sz="2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swissnoso.ch/fileadmin/swissnoso/Dokumente/5_Forschung_und_Entwicklung/2_Punktpraevalenzstudie/230208_ch_pps_2022_national_report_FINAL.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zz.ch/panorama/fast-300-tote-durch-resistente-bakterien-in-der-schweiz-ld.1435245"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wissnoso.ch/fileadmin/swissnoso/Dokumente/5_Forschung_und_Entwicklung/8_Swissnoso_Publikationen/Swissnoso_Minimalstandards_V3_D_220524.pdf"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swissnoso.ch/forschung-entwicklung/umsetzung-star/star-3-antimicrobial-stewardship-programs-for-swiss-hospitals"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Text </a:t>
            </a:r>
          </a:p>
        </p:txBody>
      </p:sp>
      <p:sp>
        <p:nvSpPr>
          <p:cNvPr id="4" name="Slide Number Placeholder 3"/>
          <p:cNvSpPr>
            <a:spLocks noGrp="1"/>
          </p:cNvSpPr>
          <p:nvPr>
            <p:ph type="sldNum" sz="quarter" idx="5"/>
          </p:nvPr>
        </p:nvSpPr>
        <p:spPr/>
        <p:txBody>
          <a:bodyPr/>
          <a:lstStyle/>
          <a:p>
            <a:fld id="{0504FB3C-819C-994B-B2E5-E5BF19FEC412}" type="slidenum">
              <a:rPr lang="de-DE" smtClean="0"/>
              <a:t>1</a:t>
            </a:fld>
            <a:endParaRPr lang="de-DE"/>
          </a:p>
        </p:txBody>
      </p:sp>
    </p:spTree>
    <p:extLst>
      <p:ext uri="{BB962C8B-B14F-4D97-AF65-F5344CB8AC3E}">
        <p14:creationId xmlns:p14="http://schemas.microsoft.com/office/powerpoint/2010/main" val="4003904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0504FB3C-819C-994B-B2E5-E5BF19FEC412}" type="slidenum">
              <a:rPr lang="de-DE" smtClean="0"/>
              <a:t>3</a:t>
            </a:fld>
            <a:endParaRPr lang="de-DE"/>
          </a:p>
        </p:txBody>
      </p:sp>
    </p:spTree>
    <p:extLst>
      <p:ext uri="{BB962C8B-B14F-4D97-AF65-F5344CB8AC3E}">
        <p14:creationId xmlns:p14="http://schemas.microsoft.com/office/powerpoint/2010/main" val="21713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Text </a:t>
            </a:r>
          </a:p>
        </p:txBody>
      </p:sp>
      <p:sp>
        <p:nvSpPr>
          <p:cNvPr id="4" name="Slide Number Placeholder 3"/>
          <p:cNvSpPr>
            <a:spLocks noGrp="1"/>
          </p:cNvSpPr>
          <p:nvPr>
            <p:ph type="sldNum" sz="quarter" idx="5"/>
          </p:nvPr>
        </p:nvSpPr>
        <p:spPr/>
        <p:txBody>
          <a:bodyPr/>
          <a:lstStyle/>
          <a:p>
            <a:fld id="{0504FB3C-819C-994B-B2E5-E5BF19FEC412}" type="slidenum">
              <a:rPr lang="de-DE" smtClean="0"/>
              <a:t>4</a:t>
            </a:fld>
            <a:endParaRPr lang="de-DE"/>
          </a:p>
        </p:txBody>
      </p:sp>
    </p:spTree>
    <p:extLst>
      <p:ext uri="{BB962C8B-B14F-4D97-AF65-F5344CB8AC3E}">
        <p14:creationId xmlns:p14="http://schemas.microsoft.com/office/powerpoint/2010/main" val="2814477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0504FB3C-819C-994B-B2E5-E5BF19FEC412}" type="slidenum">
              <a:rPr lang="de-DE" smtClean="0"/>
              <a:t>5</a:t>
            </a:fld>
            <a:endParaRPr lang="de-DE"/>
          </a:p>
        </p:txBody>
      </p:sp>
    </p:spTree>
    <p:extLst>
      <p:ext uri="{BB962C8B-B14F-4D97-AF65-F5344CB8AC3E}">
        <p14:creationId xmlns:p14="http://schemas.microsoft.com/office/powerpoint/2010/main" val="227998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E8736-F7DA-4B2D-EC85-46BA0E95AC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6F6F56-97E5-7B18-1A18-8BD2EC141C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C375BC-BC18-B633-2038-4E6DAEC8A0E2}"/>
              </a:ext>
            </a:extLst>
          </p:cNvPr>
          <p:cNvSpPr>
            <a:spLocks noGrp="1"/>
          </p:cNvSpPr>
          <p:nvPr>
            <p:ph type="body" idx="1"/>
          </p:nvPr>
        </p:nvSpPr>
        <p:spPr/>
        <p:txBody>
          <a:bodyPr/>
          <a:lstStyle/>
          <a:p>
            <a:r>
              <a:rPr lang="de-CH" dirty="0"/>
              <a:t>https://amr-review.org/sites/default/files/160518_Final%20paper_with%20cover.pdf </a:t>
            </a:r>
          </a:p>
        </p:txBody>
      </p:sp>
      <p:sp>
        <p:nvSpPr>
          <p:cNvPr id="4" name="Slide Number Placeholder 3">
            <a:extLst>
              <a:ext uri="{FF2B5EF4-FFF2-40B4-BE49-F238E27FC236}">
                <a16:creationId xmlns:a16="http://schemas.microsoft.com/office/drawing/2014/main" id="{BB5469BB-CCCB-F0DF-5620-FBBF8310E2B9}"/>
              </a:ext>
            </a:extLst>
          </p:cNvPr>
          <p:cNvSpPr>
            <a:spLocks noGrp="1"/>
          </p:cNvSpPr>
          <p:nvPr>
            <p:ph type="sldNum" sz="quarter" idx="5"/>
          </p:nvPr>
        </p:nvSpPr>
        <p:spPr/>
        <p:txBody>
          <a:bodyPr/>
          <a:lstStyle/>
          <a:p>
            <a:fld id="{0504FB3C-819C-994B-B2E5-E5BF19FEC412}" type="slidenum">
              <a:rPr lang="de-DE" smtClean="0"/>
              <a:t>6</a:t>
            </a:fld>
            <a:endParaRPr lang="de-DE"/>
          </a:p>
        </p:txBody>
      </p:sp>
    </p:spTree>
    <p:extLst>
      <p:ext uri="{BB962C8B-B14F-4D97-AF65-F5344CB8AC3E}">
        <p14:creationId xmlns:p14="http://schemas.microsoft.com/office/powerpoint/2010/main" val="3518815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err="1"/>
              <a:t>WHO/ECDC-Bericht </a:t>
            </a:r>
            <a:r>
              <a:rPr lang="de-CH" dirty="0"/>
              <a:t>(14. April 2023): </a:t>
            </a:r>
            <a:r>
              <a:rPr lang="de-CH" dirty="0" err="1"/>
              <a:t>Resistenz gegen antimikrobielle Mittel bedroht die Patientensicherheit </a:t>
            </a:r>
            <a:r>
              <a:rPr lang="de-CH" dirty="0"/>
              <a:t>in der Europäischen Region</a:t>
            </a:r>
          </a:p>
        </p:txBody>
      </p:sp>
      <p:sp>
        <p:nvSpPr>
          <p:cNvPr id="4" name="Slide Number Placeholder 3"/>
          <p:cNvSpPr>
            <a:spLocks noGrp="1"/>
          </p:cNvSpPr>
          <p:nvPr>
            <p:ph type="sldNum" sz="quarter" idx="5"/>
          </p:nvPr>
        </p:nvSpPr>
        <p:spPr/>
        <p:txBody>
          <a:bodyPr/>
          <a:lstStyle/>
          <a:p>
            <a:fld id="{0504FB3C-819C-994B-B2E5-E5BF19FEC412}" type="slidenum">
              <a:rPr lang="de-DE" smtClean="0"/>
              <a:t>7</a:t>
            </a:fld>
            <a:endParaRPr lang="de-DE"/>
          </a:p>
        </p:txBody>
      </p:sp>
    </p:spTree>
    <p:extLst>
      <p:ext uri="{BB962C8B-B14F-4D97-AF65-F5344CB8AC3E}">
        <p14:creationId xmlns:p14="http://schemas.microsoft.com/office/powerpoint/2010/main" val="945655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0504FB3C-819C-994B-B2E5-E5BF19FEC412}" type="slidenum">
              <a:rPr lang="de-DE" smtClean="0"/>
              <a:t>8</a:t>
            </a:fld>
            <a:endParaRPr lang="de-DE"/>
          </a:p>
        </p:txBody>
      </p:sp>
    </p:spTree>
    <p:extLst>
      <p:ext uri="{BB962C8B-B14F-4D97-AF65-F5344CB8AC3E}">
        <p14:creationId xmlns:p14="http://schemas.microsoft.com/office/powerpoint/2010/main" val="951765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0504FB3C-819C-994B-B2E5-E5BF19FEC412}" type="slidenum">
              <a:rPr lang="de-DE" smtClean="0"/>
              <a:t>9</a:t>
            </a:fld>
            <a:endParaRPr lang="de-DE"/>
          </a:p>
        </p:txBody>
      </p:sp>
    </p:spTree>
    <p:extLst>
      <p:ext uri="{BB962C8B-B14F-4D97-AF65-F5344CB8AC3E}">
        <p14:creationId xmlns:p14="http://schemas.microsoft.com/office/powerpoint/2010/main" val="3999773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Schweizer </a:t>
            </a:r>
            <a:r>
              <a:rPr lang="de-CH" dirty="0" err="1"/>
              <a:t>Käsemodell: </a:t>
            </a:r>
            <a:r>
              <a:rPr lang="de-CH" dirty="0"/>
              <a:t>https://inquest.net/blog/defense-in-depth-detonation-technologies/</a:t>
            </a:r>
          </a:p>
        </p:txBody>
      </p:sp>
      <p:sp>
        <p:nvSpPr>
          <p:cNvPr id="4" name="Slide Number Placeholder 3"/>
          <p:cNvSpPr>
            <a:spLocks noGrp="1"/>
          </p:cNvSpPr>
          <p:nvPr>
            <p:ph type="sldNum" sz="quarter" idx="5"/>
          </p:nvPr>
        </p:nvSpPr>
        <p:spPr/>
        <p:txBody>
          <a:bodyPr/>
          <a:lstStyle/>
          <a:p>
            <a:fld id="{0504FB3C-819C-994B-B2E5-E5BF19FEC412}" type="slidenum">
              <a:rPr lang="de-DE" smtClean="0"/>
              <a:t>10</a:t>
            </a:fld>
            <a:endParaRPr lang="de-DE"/>
          </a:p>
        </p:txBody>
      </p:sp>
    </p:spTree>
    <p:extLst>
      <p:ext uri="{BB962C8B-B14F-4D97-AF65-F5344CB8AC3E}">
        <p14:creationId xmlns:p14="http://schemas.microsoft.com/office/powerpoint/2010/main" val="754513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88639" rtl="0" eaLnBrk="1" fontAlgn="auto" latinLnBrk="0" hangingPunct="1">
              <a:lnSpc>
                <a:spcPct val="100000"/>
              </a:lnSpc>
              <a:spcBef>
                <a:spcPts val="0"/>
              </a:spcBef>
              <a:spcAft>
                <a:spcPts val="0"/>
              </a:spcAft>
              <a:buClrTx/>
              <a:buSzTx/>
              <a:buFontTx/>
              <a:buNone/>
              <a:tabLst/>
              <a:defRPr/>
            </a:pPr>
            <a:r>
              <a:rPr lang="en-BR" sz="1800" kern="100" dirty="0">
                <a:effectLst/>
                <a:latin typeface="Aptos" panose="020B0004020202020204" pitchFamily="34" charset="0"/>
                <a:ea typeface="Aptos" panose="020B0004020202020204" pitchFamily="34" charset="0"/>
                <a:cs typeface="Times New Roman" panose="02020603050405020304" pitchFamily="18" charset="0"/>
              </a:rPr>
              <a:t>Tamma et al. Association of Adverse Events With Antibiotic Use in Hospitalized Patients. JAMA , Sept 2017 https://jamanetwork.com/journals/jamainternalmedicine/fullarticle/2630756 </a:t>
            </a:r>
          </a:p>
          <a:p>
            <a:endParaRPr lang="de-CH" dirty="0"/>
          </a:p>
        </p:txBody>
      </p:sp>
      <p:sp>
        <p:nvSpPr>
          <p:cNvPr id="4" name="Slide Number Placeholder 3"/>
          <p:cNvSpPr>
            <a:spLocks noGrp="1"/>
          </p:cNvSpPr>
          <p:nvPr>
            <p:ph type="sldNum" sz="quarter" idx="5"/>
          </p:nvPr>
        </p:nvSpPr>
        <p:spPr/>
        <p:txBody>
          <a:bodyPr/>
          <a:lstStyle/>
          <a:p>
            <a:fld id="{0504FB3C-819C-994B-B2E5-E5BF19FEC412}" type="slidenum">
              <a:rPr lang="de-DE" smtClean="0"/>
              <a:t>11</a:t>
            </a:fld>
            <a:endParaRPr lang="de-DE"/>
          </a:p>
        </p:txBody>
      </p:sp>
    </p:spTree>
    <p:extLst>
      <p:ext uri="{BB962C8B-B14F-4D97-AF65-F5344CB8AC3E}">
        <p14:creationId xmlns:p14="http://schemas.microsoft.com/office/powerpoint/2010/main" val="5880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BR" sz="1800" kern="100" dirty="0">
                <a:effectLst/>
                <a:latin typeface="Aptos" panose="020B0004020202020204" pitchFamily="34" charset="0"/>
                <a:ea typeface="Aptos" panose="020B0004020202020204" pitchFamily="34" charset="0"/>
                <a:cs typeface="Times New Roman" panose="02020603050405020304" pitchFamily="18" charset="0"/>
              </a:rPr>
              <a:t>Wassilev et al.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Ausbruch von Vancomycin-resistentem </a:t>
            </a:r>
            <a:r>
              <a:rPr lang="en-US" sz="1800" i="1" kern="100" dirty="0">
                <a:effectLst/>
                <a:latin typeface="Aptos" panose="020B0004020202020204" pitchFamily="34" charset="0"/>
                <a:ea typeface="Aptos" panose="020B0004020202020204" pitchFamily="34" charset="0"/>
                <a:cs typeface="Times New Roman" panose="02020603050405020304" pitchFamily="18" charset="0"/>
              </a:rPr>
              <a:t>Enterococcus faecium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Klon ST796, mit 89 Patienten in vier Schweizer Spitälern 2017-18.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EuroSurveillance</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2018 </a:t>
            </a:r>
            <a:r>
              <a:rPr lang="en-BR" sz="1800" kern="100" dirty="0">
                <a:effectLst/>
                <a:latin typeface="Aptos" panose="020B0004020202020204" pitchFamily="34" charset="0"/>
                <a:ea typeface="Aptos" panose="020B0004020202020204" pitchFamily="34" charset="0"/>
                <a:cs typeface="Times New Roman" panose="02020603050405020304" pitchFamily="18" charset="0"/>
              </a:rPr>
              <a:t>https://pubmed.ncbi.nlm.nih.gov/30043725/ </a:t>
            </a:r>
          </a:p>
          <a:p>
            <a:endParaRPr lang="de-CH" dirty="0"/>
          </a:p>
        </p:txBody>
      </p:sp>
      <p:sp>
        <p:nvSpPr>
          <p:cNvPr id="4" name="Slide Number Placeholder 3"/>
          <p:cNvSpPr>
            <a:spLocks noGrp="1"/>
          </p:cNvSpPr>
          <p:nvPr>
            <p:ph type="sldNum" sz="quarter" idx="5"/>
          </p:nvPr>
        </p:nvSpPr>
        <p:spPr/>
        <p:txBody>
          <a:bodyPr/>
          <a:lstStyle/>
          <a:p>
            <a:fld id="{0504FB3C-819C-994B-B2E5-E5BF19FEC412}" type="slidenum">
              <a:rPr lang="de-DE" smtClean="0"/>
              <a:t>12</a:t>
            </a:fld>
            <a:endParaRPr lang="de-DE"/>
          </a:p>
        </p:txBody>
      </p:sp>
    </p:spTree>
    <p:extLst>
      <p:ext uri="{BB962C8B-B14F-4D97-AF65-F5344CB8AC3E}">
        <p14:creationId xmlns:p14="http://schemas.microsoft.com/office/powerpoint/2010/main" val="2347017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6C6E5-B219-A4FC-2C22-13A1CB36DFC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BE99BBF-8350-C325-06EE-D9D0C0FA87F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D210CC2-729F-8FC1-F144-BEE8D0FD7FAC}"/>
              </a:ext>
            </a:extLst>
          </p:cNvPr>
          <p:cNvSpPr>
            <a:spLocks noGrp="1"/>
          </p:cNvSpPr>
          <p:nvPr>
            <p:ph type="body" idx="1"/>
          </p:nvPr>
        </p:nvSpPr>
        <p:spPr/>
        <p:txBody>
          <a:bodyPr/>
          <a:lstStyle/>
          <a:p>
            <a:pPr marL="0" lvl="0" indent="0">
              <a:buFont typeface="+mj-lt"/>
              <a:buNone/>
            </a:pPr>
            <a:r>
              <a:rPr lang="en-BR" sz="1800" kern="100" dirty="0">
                <a:effectLst/>
                <a:latin typeface="Aptos" panose="020B0004020202020204" pitchFamily="34" charset="0"/>
                <a:ea typeface="Aptos" panose="020B0004020202020204" pitchFamily="34" charset="0"/>
                <a:cs typeface="Times New Roman" panose="02020603050405020304" pitchFamily="18" charset="0"/>
              </a:rPr>
              <a:t>Swissnoso, CH-PPS 2022. </a:t>
            </a:r>
            <a:r>
              <a:rPr lang="en-BR"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https://www.</a:t>
            </a:r>
            <a:r>
              <a:rPr lang="en-BR" sz="1800" kern="100" dirty="0">
                <a:effectLst/>
                <a:latin typeface="Aptos" panose="020B0004020202020204" pitchFamily="34" charset="0"/>
                <a:ea typeface="Aptos" panose="020B0004020202020204" pitchFamily="34" charset="0"/>
                <a:cs typeface="Times New Roman" panose="02020603050405020304" pitchFamily="18" charset="0"/>
              </a:rPr>
              <a:t>swissnoso.ch/fileadmin/swissnoso/Dokumente/5_Forschung_und_Entwicklung/2_Punktpraevalenzstudie/230208_ch_pps_2022_national_report_FINAL.pdf </a:t>
            </a:r>
          </a:p>
        </p:txBody>
      </p:sp>
      <p:sp>
        <p:nvSpPr>
          <p:cNvPr id="4" name="Foliennummernplatzhalter 3">
            <a:extLst>
              <a:ext uri="{FF2B5EF4-FFF2-40B4-BE49-F238E27FC236}">
                <a16:creationId xmlns:a16="http://schemas.microsoft.com/office/drawing/2014/main" id="{1F723C8B-018C-2117-793E-AF8FEC5B846C}"/>
              </a:ext>
            </a:extLst>
          </p:cNvPr>
          <p:cNvSpPr>
            <a:spLocks noGrp="1"/>
          </p:cNvSpPr>
          <p:nvPr>
            <p:ph type="sldNum" sz="quarter" idx="10"/>
          </p:nvPr>
        </p:nvSpPr>
        <p:spPr/>
        <p:txBody>
          <a:bodyPr/>
          <a:lstStyle/>
          <a:p>
            <a:fld id="{0504FB3C-819C-994B-B2E5-E5BF19FEC412}" type="slidenum">
              <a:rPr lang="de-DE" smtClean="0"/>
              <a:t>13</a:t>
            </a:fld>
            <a:endParaRPr lang="de-DE"/>
          </a:p>
        </p:txBody>
      </p:sp>
    </p:spTree>
    <p:extLst>
      <p:ext uri="{BB962C8B-B14F-4D97-AF65-F5344CB8AC3E}">
        <p14:creationId xmlns:p14="http://schemas.microsoft.com/office/powerpoint/2010/main" val="400942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75235-43D0-5E99-D268-BA75AA29080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845D118-B33A-D306-03AE-79A33C55A65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B204E0F-96E6-0F06-FD3B-37C41DD14F79}"/>
              </a:ext>
            </a:extLst>
          </p:cNvPr>
          <p:cNvSpPr>
            <a:spLocks noGrp="1"/>
          </p:cNvSpPr>
          <p:nvPr>
            <p:ph type="body" idx="1"/>
          </p:nvPr>
        </p:nvSpPr>
        <p:spPr/>
        <p:txBody>
          <a:bodyPr/>
          <a:lstStyle/>
          <a:p>
            <a:pPr marL="0" marR="0" lvl="0" indent="0" algn="l" defTabSz="1088639" rtl="0" eaLnBrk="1" fontAlgn="auto" latinLnBrk="0" hangingPunct="1">
              <a:lnSpc>
                <a:spcPct val="100000"/>
              </a:lnSpc>
              <a:spcBef>
                <a:spcPts val="0"/>
              </a:spcBef>
              <a:spcAft>
                <a:spcPts val="0"/>
              </a:spcAft>
              <a:buClrTx/>
              <a:buSzTx/>
              <a:buFontTx/>
              <a:buNone/>
              <a:tabLst/>
              <a:defRPr/>
            </a:pPr>
            <a:r>
              <a:rPr lang="en-BR" sz="1800" kern="100" dirty="0">
                <a:effectLst/>
                <a:latin typeface="Aptos" panose="020B0004020202020204" pitchFamily="34" charset="0"/>
                <a:ea typeface="Aptos" panose="020B0004020202020204" pitchFamily="34" charset="0"/>
                <a:cs typeface="Times New Roman" panose="02020603050405020304" pitchFamily="18" charset="0"/>
              </a:rPr>
              <a:t>Moulin et al. Punktprävalenzstudie über die Angemessenheit von Antibiotika und die Möglichkeit einer frühzeitigen Entlassung aus dem Krankenhaus bei Patienten, die in einem Schweizer Universitätsspital mit Antibiotika behandelt wurden. Antimicrob Resist Infect Control, 2022 https://pubmed.ncbi.nlm.nih.gov/35526066/ </a:t>
            </a:r>
          </a:p>
          <a:p>
            <a:endParaRPr lang="de-CH" dirty="0"/>
          </a:p>
        </p:txBody>
      </p:sp>
      <p:sp>
        <p:nvSpPr>
          <p:cNvPr id="4" name="Foliennummernplatzhalter 3">
            <a:extLst>
              <a:ext uri="{FF2B5EF4-FFF2-40B4-BE49-F238E27FC236}">
                <a16:creationId xmlns:a16="http://schemas.microsoft.com/office/drawing/2014/main" id="{9925637E-B654-A55C-F602-7F5AB4076022}"/>
              </a:ext>
            </a:extLst>
          </p:cNvPr>
          <p:cNvSpPr>
            <a:spLocks noGrp="1"/>
          </p:cNvSpPr>
          <p:nvPr>
            <p:ph type="sldNum" sz="quarter" idx="10"/>
          </p:nvPr>
        </p:nvSpPr>
        <p:spPr/>
        <p:txBody>
          <a:bodyPr/>
          <a:lstStyle/>
          <a:p>
            <a:fld id="{0504FB3C-819C-994B-B2E5-E5BF19FEC412}" type="slidenum">
              <a:rPr lang="de-DE" smtClean="0"/>
              <a:t>14</a:t>
            </a:fld>
            <a:endParaRPr lang="de-DE"/>
          </a:p>
        </p:txBody>
      </p:sp>
    </p:spTree>
    <p:extLst>
      <p:ext uri="{BB962C8B-B14F-4D97-AF65-F5344CB8AC3E}">
        <p14:creationId xmlns:p14="http://schemas.microsoft.com/office/powerpoint/2010/main" val="4250590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88639" rtl="0" eaLnBrk="1" fontAlgn="auto" latinLnBrk="0" hangingPunct="1">
              <a:lnSpc>
                <a:spcPct val="150000"/>
              </a:lnSpc>
              <a:spcBef>
                <a:spcPts val="0"/>
              </a:spcBef>
              <a:spcAft>
                <a:spcPts val="600"/>
              </a:spcAft>
              <a:buClrTx/>
              <a:buSzTx/>
              <a:buFontTx/>
              <a:buNone/>
              <a:tabLst/>
              <a:defRPr/>
            </a:pPr>
            <a:r>
              <a:rPr lang="en-BR" sz="1800" kern="100" dirty="0">
                <a:effectLst/>
                <a:latin typeface="Aptos" panose="020B0004020202020204" pitchFamily="34" charset="0"/>
                <a:ea typeface="Aptos" panose="020B0004020202020204" pitchFamily="34" charset="0"/>
                <a:cs typeface="Times New Roman" panose="02020603050405020304" pitchFamily="18" charset="0"/>
              </a:rPr>
              <a:t>NZZ. Fast 300 Tote durch resistente Bakterien in der Schweiz Nov 2018. </a:t>
            </a:r>
            <a:r>
              <a:rPr lang="en-BR"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https://www.</a:t>
            </a:r>
            <a:r>
              <a:rPr lang="en-BR" sz="1800" kern="100" dirty="0">
                <a:effectLst/>
                <a:latin typeface="Aptos" panose="020B0004020202020204" pitchFamily="34" charset="0"/>
                <a:ea typeface="Aptos" panose="020B0004020202020204" pitchFamily="34" charset="0"/>
                <a:cs typeface="Times New Roman" panose="02020603050405020304" pitchFamily="18" charset="0"/>
              </a:rPr>
              <a:t>nzz.ch/panorama/fast-300-tote-durch-resistente-bakterien-in-der-schweiz-ld.1435245 </a:t>
            </a:r>
          </a:p>
          <a:p>
            <a:pPr marL="0" indent="0">
              <a:lnSpc>
                <a:spcPct val="150000"/>
              </a:lnSpc>
              <a:spcAft>
                <a:spcPts val="600"/>
              </a:spcAft>
              <a:buNone/>
            </a:pPr>
            <a:endParaRPr lang="de-CH" sz="1800" dirty="0">
              <a:latin typeface="+mj-lt"/>
              <a:cs typeface="Calibri" panose="020F0502020204030204" pitchFamily="34" charset="0"/>
              <a:sym typeface="Wingdings" pitchFamily="2" charset="2"/>
            </a:endParaRPr>
          </a:p>
          <a:p>
            <a:pPr marL="0" indent="0">
              <a:lnSpc>
                <a:spcPct val="150000"/>
              </a:lnSpc>
              <a:spcAft>
                <a:spcPts val="600"/>
              </a:spcAft>
              <a:buNone/>
            </a:pPr>
            <a:r>
              <a:rPr lang="de-CH" sz="1800" dirty="0" err="1">
                <a:latin typeface="+mj-lt"/>
                <a:cs typeface="Calibri" panose="020F0502020204030204" pitchFamily="34" charset="0"/>
                <a:sym typeface="Wingdings" pitchFamily="2" charset="2"/>
              </a:rPr>
              <a:t>OECD-Prognosen für die Schweiz</a:t>
            </a:r>
            <a:r>
              <a:rPr lang="de-CH" sz="1800" dirty="0">
                <a:latin typeface="+mj-lt"/>
                <a:cs typeface="Calibri" panose="020F0502020204030204" pitchFamily="34" charset="0"/>
                <a:sym typeface="Wingdings" pitchFamily="2" charset="2"/>
              </a:rPr>
              <a:t>: </a:t>
            </a:r>
          </a:p>
          <a:p>
            <a:pPr marL="0" indent="0">
              <a:lnSpc>
                <a:spcPct val="150000"/>
              </a:lnSpc>
              <a:spcAft>
                <a:spcPts val="600"/>
              </a:spcAft>
              <a:buNone/>
            </a:pPr>
            <a:r>
              <a:rPr lang="de-CH" sz="1800" dirty="0">
                <a:latin typeface="+mj-lt"/>
                <a:cs typeface="Calibri" panose="020F0502020204030204" pitchFamily="34" charset="0"/>
                <a:sym typeface="Wingdings" pitchFamily="2" charset="2"/>
              </a:rPr>
              <a:t>AMR </a:t>
            </a:r>
            <a:r>
              <a:rPr lang="de-CH" sz="1800" dirty="0" err="1">
                <a:latin typeface="+mj-lt"/>
                <a:cs typeface="Calibri" panose="020F0502020204030204" pitchFamily="34" charset="0"/>
                <a:sym typeface="Wingdings" pitchFamily="2" charset="2"/>
              </a:rPr>
              <a:t>zu </a:t>
            </a:r>
            <a:r>
              <a:rPr lang="de-CH" sz="1800" dirty="0">
                <a:latin typeface="+mj-lt"/>
                <a:cs typeface="Calibri" panose="020F0502020204030204" pitchFamily="34" charset="0"/>
                <a:sym typeface="Wingdings" pitchFamily="2" charset="2"/>
              </a:rPr>
              <a:t>verursachen </a:t>
            </a:r>
          </a:p>
          <a:p>
            <a:pPr marL="0" indent="0">
              <a:lnSpc>
                <a:spcPct val="150000"/>
              </a:lnSpc>
              <a:spcAft>
                <a:spcPts val="600"/>
              </a:spcAft>
              <a:buNone/>
            </a:pPr>
            <a:r>
              <a:rPr lang="de-CH" sz="1800" dirty="0">
                <a:solidFill>
                  <a:srgbClr val="C00000"/>
                </a:solidFill>
                <a:latin typeface="+mj-lt"/>
                <a:cs typeface="Calibri" panose="020F0502020204030204" pitchFamily="34" charset="0"/>
                <a:sym typeface="Wingdings" pitchFamily="2" charset="2"/>
              </a:rPr>
              <a:t>&gt; 420 </a:t>
            </a:r>
            <a:r>
              <a:rPr lang="de-CH" sz="1800" dirty="0" err="1">
                <a:solidFill>
                  <a:srgbClr val="C00000"/>
                </a:solidFill>
                <a:latin typeface="+mj-lt"/>
                <a:cs typeface="Calibri" panose="020F0502020204030204" pitchFamily="34" charset="0"/>
                <a:sym typeface="Wingdings" pitchFamily="2" charset="2"/>
              </a:rPr>
              <a:t>Todesfälle </a:t>
            </a:r>
            <a:r>
              <a:rPr lang="de-CH" sz="1800" dirty="0">
                <a:solidFill>
                  <a:srgbClr val="C00000"/>
                </a:solidFill>
                <a:latin typeface="+mj-lt"/>
                <a:cs typeface="Calibri" panose="020F0502020204030204" pitchFamily="34" charset="0"/>
                <a:sym typeface="Wingdings" pitchFamily="2" charset="2"/>
              </a:rPr>
              <a:t>pro </a:t>
            </a:r>
            <a:r>
              <a:rPr lang="de-CH" sz="1800" dirty="0" err="1">
                <a:solidFill>
                  <a:srgbClr val="C00000"/>
                </a:solidFill>
                <a:latin typeface="+mj-lt"/>
                <a:cs typeface="Calibri" panose="020F0502020204030204" pitchFamily="34" charset="0"/>
                <a:sym typeface="Wingdings" pitchFamily="2" charset="2"/>
              </a:rPr>
              <a:t>Jahr bis </a:t>
            </a:r>
            <a:r>
              <a:rPr lang="de-CH" sz="1800" dirty="0">
                <a:solidFill>
                  <a:srgbClr val="C00000"/>
                </a:solidFill>
                <a:latin typeface="+mj-lt"/>
                <a:cs typeface="Calibri" panose="020F0502020204030204" pitchFamily="34" charset="0"/>
                <a:sym typeface="Wingdings" pitchFamily="2" charset="2"/>
              </a:rPr>
              <a:t>2030</a:t>
            </a:r>
          </a:p>
          <a:p>
            <a:pPr marL="0" indent="0">
              <a:lnSpc>
                <a:spcPct val="150000"/>
              </a:lnSpc>
              <a:spcAft>
                <a:spcPts val="600"/>
              </a:spcAft>
              <a:buNone/>
            </a:pPr>
            <a:r>
              <a:rPr lang="de-CH" sz="1800" dirty="0">
                <a:solidFill>
                  <a:srgbClr val="C00000"/>
                </a:solidFill>
                <a:latin typeface="+mj-lt"/>
                <a:cs typeface="Calibri" panose="020F0502020204030204" pitchFamily="34" charset="0"/>
                <a:sym typeface="Wingdings" pitchFamily="2" charset="2"/>
              </a:rPr>
              <a:t>&gt; 400 </a:t>
            </a:r>
            <a:r>
              <a:rPr lang="de-CH" sz="1800" dirty="0" err="1">
                <a:solidFill>
                  <a:srgbClr val="C00000"/>
                </a:solidFill>
                <a:latin typeface="+mj-lt"/>
                <a:cs typeface="Calibri" panose="020F0502020204030204" pitchFamily="34" charset="0"/>
                <a:sym typeface="Wingdings" pitchFamily="2" charset="2"/>
              </a:rPr>
              <a:t>Millionen </a:t>
            </a:r>
            <a:r>
              <a:rPr lang="de-CH" sz="1800" dirty="0">
                <a:solidFill>
                  <a:srgbClr val="C00000"/>
                </a:solidFill>
                <a:latin typeface="+mj-lt"/>
                <a:cs typeface="Calibri" panose="020F0502020204030204" pitchFamily="34" charset="0"/>
                <a:sym typeface="Wingdings" pitchFamily="2" charset="2"/>
              </a:rPr>
              <a:t>CHF </a:t>
            </a:r>
            <a:r>
              <a:rPr lang="de-CH" sz="1800" dirty="0" err="1">
                <a:solidFill>
                  <a:srgbClr val="C00000"/>
                </a:solidFill>
                <a:latin typeface="+mj-lt"/>
                <a:cs typeface="Calibri" panose="020F0502020204030204" pitchFamily="34" charset="0"/>
                <a:sym typeface="Wingdings" pitchFamily="2" charset="2"/>
              </a:rPr>
              <a:t>Kosten </a:t>
            </a:r>
            <a:r>
              <a:rPr lang="de-CH" sz="1800" dirty="0">
                <a:solidFill>
                  <a:srgbClr val="C00000"/>
                </a:solidFill>
                <a:latin typeface="+mj-lt"/>
                <a:cs typeface="Calibri" panose="020F0502020204030204" pitchFamily="34" charset="0"/>
                <a:sym typeface="Wingdings" pitchFamily="2" charset="2"/>
              </a:rPr>
              <a:t>pro </a:t>
            </a:r>
            <a:r>
              <a:rPr lang="de-CH" sz="1800" dirty="0" err="1">
                <a:solidFill>
                  <a:srgbClr val="C00000"/>
                </a:solidFill>
                <a:latin typeface="+mj-lt"/>
                <a:cs typeface="Calibri" panose="020F0502020204030204" pitchFamily="34" charset="0"/>
                <a:sym typeface="Wingdings" pitchFamily="2" charset="2"/>
              </a:rPr>
              <a:t>Jahr </a:t>
            </a:r>
            <a:r>
              <a:rPr lang="de-CH" sz="1800" dirty="0" err="1">
                <a:latin typeface="+mj-lt"/>
                <a:cs typeface="Calibri" panose="020F0502020204030204" pitchFamily="34" charset="0"/>
                <a:sym typeface="Wingdings" pitchFamily="2" charset="2"/>
              </a:rPr>
              <a:t>für die </a:t>
            </a:r>
            <a:r>
              <a:rPr lang="de-CH" sz="1800" dirty="0">
                <a:latin typeface="+mj-lt"/>
                <a:cs typeface="Calibri" panose="020F0502020204030204" pitchFamily="34" charset="0"/>
                <a:sym typeface="Wingdings" pitchFamily="2" charset="2"/>
              </a:rPr>
              <a:t>Wirtschaft </a:t>
            </a:r>
          </a:p>
          <a:p>
            <a:pPr marL="0" indent="0">
              <a:lnSpc>
                <a:spcPct val="150000"/>
              </a:lnSpc>
              <a:spcAft>
                <a:spcPts val="600"/>
              </a:spcAft>
              <a:buNone/>
            </a:pPr>
            <a:r>
              <a:rPr lang="de-CH" sz="1800" dirty="0"/>
              <a:t>https://www.oecd.org/switzerland/One-Health-Framework-to-Fight-AMR-in-CHE.pdf </a:t>
            </a:r>
          </a:p>
          <a:p>
            <a:pPr marL="0" marR="0" lvl="0" indent="0" algn="l" defTabSz="1088639" rtl="0" eaLnBrk="1" fontAlgn="auto" latinLnBrk="0" hangingPunct="1">
              <a:lnSpc>
                <a:spcPct val="100000"/>
              </a:lnSpc>
              <a:spcBef>
                <a:spcPts val="0"/>
              </a:spcBef>
              <a:spcAft>
                <a:spcPts val="0"/>
              </a:spcAft>
              <a:buClrTx/>
              <a:buSzTx/>
              <a:buFontTx/>
              <a:buNone/>
              <a:tabLst/>
              <a:defRPr/>
            </a:pPr>
            <a:endParaRPr lang="en-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1088639" rtl="0" eaLnBrk="1" fontAlgn="auto" latinLnBrk="0" hangingPunct="1">
              <a:lnSpc>
                <a:spcPct val="100000"/>
              </a:lnSpc>
              <a:spcBef>
                <a:spcPts val="0"/>
              </a:spcBef>
              <a:spcAft>
                <a:spcPts val="0"/>
              </a:spcAft>
              <a:buClrTx/>
              <a:buSzTx/>
              <a:buFontTx/>
              <a:buNone/>
              <a:tabLst/>
              <a:defRPr/>
            </a:pPr>
            <a:r>
              <a:rPr lang="en-BR" sz="1800" kern="100" dirty="0">
                <a:effectLst/>
                <a:latin typeface="Aptos" panose="020B0004020202020204" pitchFamily="34" charset="0"/>
                <a:ea typeface="Aptos" panose="020B0004020202020204" pitchFamily="34" charset="0"/>
                <a:cs typeface="Times New Roman" panose="02020603050405020304" pitchFamily="18" charset="0"/>
              </a:rPr>
              <a:t>Gasser et al. Zurechenbare Todesfälle und behinderungsangepasste Lebensjahre durch Infektionen mit antibiotikaresistenten Bakterien in der Schweiz. Lancet Infect Dis, 2019 https://pubmed.ncbi.nlm.nih.gov/30449661/ </a:t>
            </a:r>
          </a:p>
          <a:p>
            <a:endParaRPr lang="de-CH" dirty="0"/>
          </a:p>
          <a:p>
            <a:pPr marL="0" marR="0" lvl="0" indent="0" algn="l" defTabSz="1088639" rtl="0" eaLnBrk="1" fontAlgn="auto" latinLnBrk="0" hangingPunct="1">
              <a:lnSpc>
                <a:spcPct val="100000"/>
              </a:lnSpc>
              <a:spcBef>
                <a:spcPts val="0"/>
              </a:spcBef>
              <a:spcAft>
                <a:spcPts val="0"/>
              </a:spcAft>
              <a:buClrTx/>
              <a:buSzTx/>
              <a:buFontTx/>
              <a:buNone/>
              <a:tabLst/>
              <a:defRPr/>
            </a:pPr>
            <a:r>
              <a:rPr lang="en-US" sz="3200" dirty="0">
                <a:latin typeface="Calibri" panose="020F0502020204030204" pitchFamily="34" charset="0"/>
              </a:rPr>
              <a:t>Carbapenemase-produzierende </a:t>
            </a:r>
            <a:r>
              <a:rPr lang="en-US" sz="3200" dirty="0" err="1">
                <a:latin typeface="Calibri" panose="020F0502020204030204" pitchFamily="34" charset="0"/>
              </a:rPr>
              <a:t>Enterobakterien </a:t>
            </a:r>
            <a:r>
              <a:rPr lang="en-US" sz="3200" dirty="0">
                <a:latin typeface="Calibri" panose="020F0502020204030204" pitchFamily="34" charset="0"/>
              </a:rPr>
              <a:t>(CPE), </a:t>
            </a:r>
            <a:r>
              <a:rPr lang="en-US" sz="3200" b="0" dirty="0">
                <a:effectLst/>
                <a:latin typeface="Calibri" panose="020F0502020204030204" pitchFamily="34" charset="0"/>
              </a:rPr>
              <a:t>Schweizerisches Zentrum für Antibiotikaresistenz, 2022. </a:t>
            </a:r>
            <a:r>
              <a:rPr lang="en-US" sz="3200" b="0" dirty="0" err="1">
                <a:effectLst/>
                <a:latin typeface="Calibri" panose="020F0502020204030204" pitchFamily="34" charset="0"/>
              </a:rPr>
              <a:t>/www.anresis.ch/ </a:t>
            </a:r>
            <a:r>
              <a:rPr lang="en-US" sz="3200" b="0" dirty="0">
                <a:effectLst/>
                <a:latin typeface="Calibri" panose="020F0502020204030204" pitchFamily="34" charset="0"/>
              </a:rPr>
              <a:t>[Zugriff am </a:t>
            </a:r>
            <a:r>
              <a:rPr lang="en-US" sz="3200" dirty="0">
                <a:latin typeface="Calibri" panose="020F0502020204030204" pitchFamily="34" charset="0"/>
              </a:rPr>
              <a:t>9. Januar 2024</a:t>
            </a:r>
            <a:r>
              <a:rPr lang="en-US" sz="3200" b="0" dirty="0">
                <a:effectLst/>
                <a:latin typeface="Calibri" panose="020F0502020204030204" pitchFamily="34" charset="0"/>
              </a:rPr>
              <a:t>]. </a:t>
            </a:r>
          </a:p>
          <a:p>
            <a:endParaRPr lang="de-CH" dirty="0"/>
          </a:p>
        </p:txBody>
      </p:sp>
      <p:sp>
        <p:nvSpPr>
          <p:cNvPr id="4" name="Slide Number Placeholder 3"/>
          <p:cNvSpPr>
            <a:spLocks noGrp="1"/>
          </p:cNvSpPr>
          <p:nvPr>
            <p:ph type="sldNum" sz="quarter" idx="5"/>
          </p:nvPr>
        </p:nvSpPr>
        <p:spPr/>
        <p:txBody>
          <a:bodyPr/>
          <a:lstStyle/>
          <a:p>
            <a:fld id="{0504FB3C-819C-994B-B2E5-E5BF19FEC412}" type="slidenum">
              <a:rPr lang="de-DE" smtClean="0"/>
              <a:t>15</a:t>
            </a:fld>
            <a:endParaRPr lang="de-DE"/>
          </a:p>
        </p:txBody>
      </p:sp>
    </p:spTree>
    <p:extLst>
      <p:ext uri="{BB962C8B-B14F-4D97-AF65-F5344CB8AC3E}">
        <p14:creationId xmlns:p14="http://schemas.microsoft.com/office/powerpoint/2010/main" val="3147979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Plattform der Bundesregierung zum Thema Antibiotikaresistenz.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StAR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Strategie gegen Antibiotikaresistenzen. </a:t>
            </a:r>
            <a:r>
              <a:rPr lang="en-BR" sz="1800" kern="100" dirty="0">
                <a:effectLst/>
                <a:latin typeface="Aptos" panose="020B0004020202020204" pitchFamily="34" charset="0"/>
                <a:ea typeface="Aptos" panose="020B0004020202020204" pitchFamily="34" charset="0"/>
                <a:cs typeface="Times New Roman" panose="02020603050405020304" pitchFamily="18" charset="0"/>
              </a:rPr>
              <a:t>https://www.star.admin.ch/star/en/home.html </a:t>
            </a:r>
          </a:p>
          <a:p>
            <a:pPr marL="0" lvl="0" indent="0">
              <a:buFont typeface="+mj-lt"/>
              <a:buNone/>
            </a:pPr>
            <a:r>
              <a:rPr lang="en-BR"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lvl="0" indent="0">
              <a:buFont typeface="+mj-lt"/>
              <a:buNone/>
            </a:pPr>
            <a:r>
              <a:rPr lang="en-BR" sz="1800" kern="100" dirty="0">
                <a:effectLst/>
                <a:latin typeface="Aptos" panose="020B0004020202020204" pitchFamily="34" charset="0"/>
                <a:ea typeface="Aptos" panose="020B0004020202020204" pitchFamily="34" charset="0"/>
                <a:cs typeface="Times New Roman" panose="02020603050405020304" pitchFamily="18" charset="0"/>
              </a:rPr>
              <a:t>Swissnoso </a:t>
            </a:r>
            <a:r>
              <a:rPr lang="en-BR" sz="1800" b="1" u="none" strike="noStrike" kern="100" dirty="0">
                <a:solidFill>
                  <a:srgbClr val="0FBE78"/>
                </a:solidFill>
                <a:effectLst/>
                <a:latin typeface="Open Sans" panose="020B0606030504020204" pitchFamily="34" charset="0"/>
                <a:ea typeface="Aptos" panose="020B0004020202020204" pitchFamily="34" charset="0"/>
                <a:cs typeface="Times New Roman" panose="02020603050405020304" pitchFamily="18" charset="0"/>
                <a:hlinkClick r:id="rId3"/>
              </a:rPr>
              <a:t>Die strukturellen Mindestanforderungen für die Prävention und Bekämpfung von healthcare-assoziierten Infektionen (HAI) in Schweizer Akutspitälern </a:t>
            </a:r>
            <a:r>
              <a:rPr lang="en-BR" sz="1800" kern="100" dirty="0">
                <a:solidFill>
                  <a:srgbClr val="646464"/>
                </a:solidFill>
                <a:effectLst/>
                <a:latin typeface="Open Sans" panose="020B0606030504020204" pitchFamily="34" charset="0"/>
                <a:ea typeface="Aptos" panose="020B0004020202020204" pitchFamily="34" charset="0"/>
                <a:cs typeface="Times New Roman" panose="02020603050405020304" pitchFamily="18" charset="0"/>
              </a:rPr>
              <a:t>v3, 2021</a:t>
            </a:r>
            <a:endParaRPr lang="en-BR"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Font typeface="+mj-lt"/>
              <a:buNone/>
            </a:pPr>
            <a:endParaRPr lang="en-BR" sz="1800" dirty="0">
              <a:solidFill>
                <a:srgbClr val="646464"/>
              </a:solidFill>
              <a:effectLst/>
              <a:latin typeface="Open Sans" panose="020B0606030504020204" pitchFamily="34" charset="0"/>
              <a:ea typeface="Aptos" panose="020B0004020202020204" pitchFamily="34" charset="0"/>
            </a:endParaRPr>
          </a:p>
          <a:p>
            <a:pPr marL="0" indent="0">
              <a:buFont typeface="+mj-lt"/>
              <a:buNone/>
            </a:pPr>
            <a:r>
              <a:rPr lang="en-BR" sz="1800" dirty="0">
                <a:solidFill>
                  <a:srgbClr val="646464"/>
                </a:solidFill>
                <a:effectLst/>
                <a:latin typeface="Open Sans" panose="020B0606030504020204" pitchFamily="34" charset="0"/>
                <a:ea typeface="Aptos" panose="020B0004020202020204" pitchFamily="34" charset="0"/>
              </a:rPr>
              <a:t>Swissnoso StAR-3: Umsetzung von Antimicrobial Stewardship in Schweizer Spitälern. </a:t>
            </a:r>
            <a:r>
              <a:rPr lang="en-BR" sz="1800" u="sng" dirty="0">
                <a:solidFill>
                  <a:srgbClr val="646464"/>
                </a:solidFill>
                <a:effectLst/>
                <a:latin typeface="Open Sans" panose="020B0606030504020204" pitchFamily="34" charset="0"/>
                <a:ea typeface="Aptos" panose="020B0004020202020204" pitchFamily="34" charset="0"/>
                <a:hlinkClick r:id="rId4"/>
              </a:rPr>
              <a:t>https://www.</a:t>
            </a:r>
            <a:r>
              <a:rPr lang="en-BR" sz="1100" dirty="0">
                <a:effectLst/>
              </a:rPr>
              <a:t>swissnoso.ch/forschung-entwicklung/umsetzung-star/star-3-antimicrobial-stewardship-programs-for-swiss-hospitals </a:t>
            </a:r>
            <a:endParaRPr lang="de-CH" dirty="0"/>
          </a:p>
        </p:txBody>
      </p:sp>
      <p:sp>
        <p:nvSpPr>
          <p:cNvPr id="4" name="Slide Number Placeholder 3"/>
          <p:cNvSpPr>
            <a:spLocks noGrp="1"/>
          </p:cNvSpPr>
          <p:nvPr>
            <p:ph type="sldNum" sz="quarter" idx="5"/>
          </p:nvPr>
        </p:nvSpPr>
        <p:spPr/>
        <p:txBody>
          <a:bodyPr/>
          <a:lstStyle/>
          <a:p>
            <a:fld id="{0504FB3C-819C-994B-B2E5-E5BF19FEC412}" type="slidenum">
              <a:rPr lang="de-DE" smtClean="0"/>
              <a:t>16</a:t>
            </a:fld>
            <a:endParaRPr lang="de-DE"/>
          </a:p>
        </p:txBody>
      </p:sp>
    </p:spTree>
    <p:extLst>
      <p:ext uri="{BB962C8B-B14F-4D97-AF65-F5344CB8AC3E}">
        <p14:creationId xmlns:p14="http://schemas.microsoft.com/office/powerpoint/2010/main" val="978217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Osthoff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et al. Evaluation bestehender und gewünschter Antimicrobial Stewardship Aktivitäten und Strategien in Schweizer Spitälern. Schweizerische Medizinische Wochenschrift, 2017 https://smw.ch/index.php/smw/article/view/2381 </a:t>
            </a:r>
            <a:endParaRPr lang="en-BR"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504FB3C-819C-994B-B2E5-E5BF19FEC412}" type="slidenum">
              <a:rPr lang="de-DE" smtClean="0"/>
              <a:t>17</a:t>
            </a:fld>
            <a:endParaRPr lang="de-DE"/>
          </a:p>
        </p:txBody>
      </p:sp>
    </p:spTree>
    <p:extLst>
      <p:ext uri="{BB962C8B-B14F-4D97-AF65-F5344CB8AC3E}">
        <p14:creationId xmlns:p14="http://schemas.microsoft.com/office/powerpoint/2010/main" val="3388948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https://www.swissnoso.ch/fileadmin/swissnoso/Dokumente/10_Verschiedenes/upload_Symposium_27.8.21_Burden_of_HAIS___AMR_Cassini.pdf </a:t>
            </a:r>
          </a:p>
          <a:p>
            <a:pPr marL="0" marR="0" lvl="0" indent="0" algn="l" defTabSz="1088639" rtl="0" eaLnBrk="1" fontAlgn="auto" latinLnBrk="0" hangingPunct="1">
              <a:lnSpc>
                <a:spcPct val="100000"/>
              </a:lnSpc>
              <a:spcBef>
                <a:spcPts val="0"/>
              </a:spcBef>
              <a:spcAft>
                <a:spcPts val="0"/>
              </a:spcAft>
              <a:buClrTx/>
              <a:buSzTx/>
              <a:buFontTx/>
              <a:buNone/>
              <a:tabLst/>
              <a:defRPr/>
            </a:pPr>
            <a:r>
              <a:rPr lang="en-GB" sz="3200" dirty="0"/>
              <a:t>Cassini et al, 2021; Mit freundlicher Genehmigung von Michele </a:t>
            </a:r>
            <a:r>
              <a:rPr lang="en-GB" sz="3200" dirty="0" err="1"/>
              <a:t>Cecchini</a:t>
            </a:r>
            <a:r>
              <a:rPr lang="en-GB" sz="3200" dirty="0"/>
              <a:t>, OECD </a:t>
            </a:r>
            <a:r>
              <a:rPr lang="en-GB" sz="3200" dirty="0" err="1"/>
              <a:t>(Michele.CECCHINI@oecd.org</a:t>
            </a:r>
            <a:endParaRPr lang="de-CH" dirty="0"/>
          </a:p>
          <a:p>
            <a:endParaRPr lang="de-CH" dirty="0"/>
          </a:p>
        </p:txBody>
      </p:sp>
      <p:sp>
        <p:nvSpPr>
          <p:cNvPr id="4" name="Slide Number Placeholder 3"/>
          <p:cNvSpPr>
            <a:spLocks noGrp="1"/>
          </p:cNvSpPr>
          <p:nvPr>
            <p:ph type="sldNum" sz="quarter" idx="5"/>
          </p:nvPr>
        </p:nvSpPr>
        <p:spPr/>
        <p:txBody>
          <a:bodyPr/>
          <a:lstStyle/>
          <a:p>
            <a:fld id="{0504FB3C-819C-994B-B2E5-E5BF19FEC412}" type="slidenum">
              <a:rPr lang="de-DE" smtClean="0"/>
              <a:t>18</a:t>
            </a:fld>
            <a:endParaRPr lang="de-DE"/>
          </a:p>
        </p:txBody>
      </p:sp>
    </p:spTree>
    <p:extLst>
      <p:ext uri="{BB962C8B-B14F-4D97-AF65-F5344CB8AC3E}">
        <p14:creationId xmlns:p14="http://schemas.microsoft.com/office/powerpoint/2010/main" val="1541749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https://inquest.net/blog/defense-in-depth-detonation-technologies/</a:t>
            </a:r>
          </a:p>
        </p:txBody>
      </p:sp>
      <p:sp>
        <p:nvSpPr>
          <p:cNvPr id="4" name="Slide Number Placeholder 3"/>
          <p:cNvSpPr>
            <a:spLocks noGrp="1"/>
          </p:cNvSpPr>
          <p:nvPr>
            <p:ph type="sldNum" sz="quarter" idx="5"/>
          </p:nvPr>
        </p:nvSpPr>
        <p:spPr/>
        <p:txBody>
          <a:bodyPr/>
          <a:lstStyle/>
          <a:p>
            <a:fld id="{0504FB3C-819C-994B-B2E5-E5BF19FEC412}" type="slidenum">
              <a:rPr lang="de-DE" smtClean="0"/>
              <a:t>19</a:t>
            </a:fld>
            <a:endParaRPr lang="de-DE"/>
          </a:p>
        </p:txBody>
      </p:sp>
    </p:spTree>
    <p:extLst>
      <p:ext uri="{BB962C8B-B14F-4D97-AF65-F5344CB8AC3E}">
        <p14:creationId xmlns:p14="http://schemas.microsoft.com/office/powerpoint/2010/main" val="1943762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3200" dirty="0"/>
              <a:t>https://www.swissnoso.ch/forschung-entwicklung/umsetzung-star/umsetzung-der-nationalen-strategie-gegen-antibiotikaresistenzen-star</a:t>
            </a:r>
            <a:endParaRPr lang="de-DE" sz="3200" dirty="0"/>
          </a:p>
        </p:txBody>
      </p:sp>
      <p:sp>
        <p:nvSpPr>
          <p:cNvPr id="4" name="Slide Number Placeholder 3"/>
          <p:cNvSpPr>
            <a:spLocks noGrp="1"/>
          </p:cNvSpPr>
          <p:nvPr>
            <p:ph type="sldNum" sz="quarter" idx="5"/>
          </p:nvPr>
        </p:nvSpPr>
        <p:spPr/>
        <p:txBody>
          <a:bodyPr/>
          <a:lstStyle/>
          <a:p>
            <a:fld id="{0504FB3C-819C-994B-B2E5-E5BF19FEC412}" type="slidenum">
              <a:rPr lang="de-DE" smtClean="0"/>
              <a:t>20</a:t>
            </a:fld>
            <a:endParaRPr lang="de-DE"/>
          </a:p>
        </p:txBody>
      </p:sp>
    </p:spTree>
    <p:extLst>
      <p:ext uri="{BB962C8B-B14F-4D97-AF65-F5344CB8AC3E}">
        <p14:creationId xmlns:p14="http://schemas.microsoft.com/office/powerpoint/2010/main" val="5967180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3200" dirty="0"/>
              <a:t>https://www.swissnoso.ch/forschung-entwicklung/umsetzung-star/umsetzung-der-nationalen-strategie-gegen-antibiotikaresistenzen-star</a:t>
            </a:r>
            <a:endParaRPr lang="de-DE" sz="3200" dirty="0"/>
          </a:p>
        </p:txBody>
      </p:sp>
      <p:sp>
        <p:nvSpPr>
          <p:cNvPr id="4" name="Slide Number Placeholder 3"/>
          <p:cNvSpPr>
            <a:spLocks noGrp="1"/>
          </p:cNvSpPr>
          <p:nvPr>
            <p:ph type="sldNum" sz="quarter" idx="5"/>
          </p:nvPr>
        </p:nvSpPr>
        <p:spPr/>
        <p:txBody>
          <a:bodyPr/>
          <a:lstStyle/>
          <a:p>
            <a:fld id="{0504FB3C-819C-994B-B2E5-E5BF19FEC412}" type="slidenum">
              <a:rPr lang="de-DE" smtClean="0"/>
              <a:t>21</a:t>
            </a:fld>
            <a:endParaRPr lang="de-DE"/>
          </a:p>
        </p:txBody>
      </p:sp>
    </p:spTree>
    <p:extLst>
      <p:ext uri="{BB962C8B-B14F-4D97-AF65-F5344CB8AC3E}">
        <p14:creationId xmlns:p14="http://schemas.microsoft.com/office/powerpoint/2010/main" val="19488839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3200" dirty="0"/>
              <a:t>https://www.swissnoso.ch/forschung-entwicklung/umsetzung-star/umsetzung-der-nationalen-strategie-gegen-antibiotikaresistenzen-star</a:t>
            </a:r>
            <a:endParaRPr lang="de-DE" sz="3200" dirty="0"/>
          </a:p>
        </p:txBody>
      </p:sp>
      <p:sp>
        <p:nvSpPr>
          <p:cNvPr id="4" name="Slide Number Placeholder 3"/>
          <p:cNvSpPr>
            <a:spLocks noGrp="1"/>
          </p:cNvSpPr>
          <p:nvPr>
            <p:ph type="sldNum" sz="quarter" idx="5"/>
          </p:nvPr>
        </p:nvSpPr>
        <p:spPr/>
        <p:txBody>
          <a:bodyPr/>
          <a:lstStyle/>
          <a:p>
            <a:fld id="{0504FB3C-819C-994B-B2E5-E5BF19FEC412}" type="slidenum">
              <a:rPr lang="de-DE" smtClean="0"/>
              <a:t>22</a:t>
            </a:fld>
            <a:endParaRPr lang="de-DE"/>
          </a:p>
        </p:txBody>
      </p:sp>
    </p:spTree>
    <p:extLst>
      <p:ext uri="{BB962C8B-B14F-4D97-AF65-F5344CB8AC3E}">
        <p14:creationId xmlns:p14="http://schemas.microsoft.com/office/powerpoint/2010/main" val="693744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3200" dirty="0"/>
              <a:t>https://www.swissnoso.ch/forschung-entwicklung/umsetzung-star/umsetzung-der-nationalen-strategie-gegen-antibiotikaresistenzen-star</a:t>
            </a:r>
            <a:endParaRPr lang="de-DE" sz="3200" dirty="0"/>
          </a:p>
        </p:txBody>
      </p:sp>
      <p:sp>
        <p:nvSpPr>
          <p:cNvPr id="4" name="Slide Number Placeholder 3"/>
          <p:cNvSpPr>
            <a:spLocks noGrp="1"/>
          </p:cNvSpPr>
          <p:nvPr>
            <p:ph type="sldNum" sz="quarter" idx="5"/>
          </p:nvPr>
        </p:nvSpPr>
        <p:spPr/>
        <p:txBody>
          <a:bodyPr/>
          <a:lstStyle/>
          <a:p>
            <a:fld id="{0504FB3C-819C-994B-B2E5-E5BF19FEC412}" type="slidenum">
              <a:rPr lang="de-DE" smtClean="0"/>
              <a:t>23</a:t>
            </a:fld>
            <a:endParaRPr lang="de-DE"/>
          </a:p>
        </p:txBody>
      </p:sp>
    </p:spTree>
    <p:extLst>
      <p:ext uri="{BB962C8B-B14F-4D97-AF65-F5344CB8AC3E}">
        <p14:creationId xmlns:p14="http://schemas.microsoft.com/office/powerpoint/2010/main" val="3299875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3200" dirty="0"/>
              <a:t>https://www.swissnoso.ch/forschung-entwicklung/umsetzung-star/umsetzung-der-nationalen-strategie-gegen-antibiotikaresistenzen-star</a:t>
            </a:r>
            <a:endParaRPr lang="de-DE" sz="3200" dirty="0"/>
          </a:p>
        </p:txBody>
      </p:sp>
      <p:sp>
        <p:nvSpPr>
          <p:cNvPr id="4" name="Slide Number Placeholder 3"/>
          <p:cNvSpPr>
            <a:spLocks noGrp="1"/>
          </p:cNvSpPr>
          <p:nvPr>
            <p:ph type="sldNum" sz="quarter" idx="5"/>
          </p:nvPr>
        </p:nvSpPr>
        <p:spPr/>
        <p:txBody>
          <a:bodyPr/>
          <a:lstStyle/>
          <a:p>
            <a:fld id="{0504FB3C-819C-994B-B2E5-E5BF19FEC412}" type="slidenum">
              <a:rPr lang="de-DE" smtClean="0"/>
              <a:t>24</a:t>
            </a:fld>
            <a:endParaRPr lang="de-DE"/>
          </a:p>
        </p:txBody>
      </p:sp>
    </p:spTree>
    <p:extLst>
      <p:ext uri="{BB962C8B-B14F-4D97-AF65-F5344CB8AC3E}">
        <p14:creationId xmlns:p14="http://schemas.microsoft.com/office/powerpoint/2010/main" val="1937140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https://www.swissnoso.ch/fileadmin/swissnoso/Dokumente/10_Verschiedenes/upload_Symposium_27.8.21_Burden_of_HAIS___AMR_Cassini.pdf </a:t>
            </a:r>
          </a:p>
          <a:p>
            <a:pPr marL="0" marR="0" lvl="0" indent="0" algn="l" defTabSz="1088639" rtl="0" eaLnBrk="1" fontAlgn="auto" latinLnBrk="0" hangingPunct="1">
              <a:lnSpc>
                <a:spcPct val="100000"/>
              </a:lnSpc>
              <a:spcBef>
                <a:spcPts val="0"/>
              </a:spcBef>
              <a:spcAft>
                <a:spcPts val="0"/>
              </a:spcAft>
              <a:buClrTx/>
              <a:buSzTx/>
              <a:buFontTx/>
              <a:buNone/>
              <a:tabLst/>
              <a:defRPr/>
            </a:pPr>
            <a:r>
              <a:rPr lang="en-GB" sz="3200" dirty="0"/>
              <a:t>Cassini et al, 2021; Mit freundlicher Genehmigung von Michele </a:t>
            </a:r>
            <a:r>
              <a:rPr lang="en-GB" sz="3200" dirty="0" err="1"/>
              <a:t>Cecchini</a:t>
            </a:r>
            <a:r>
              <a:rPr lang="en-GB" sz="3200" dirty="0"/>
              <a:t>, OECD </a:t>
            </a:r>
            <a:r>
              <a:rPr lang="en-GB" sz="3200" dirty="0" err="1"/>
              <a:t>(Michele.CECCHINI@oecd.org</a:t>
            </a:r>
            <a:endParaRPr lang="de-CH" dirty="0"/>
          </a:p>
          <a:p>
            <a:endParaRPr lang="de-CH" dirty="0"/>
          </a:p>
        </p:txBody>
      </p:sp>
      <p:sp>
        <p:nvSpPr>
          <p:cNvPr id="4" name="Slide Number Placeholder 3"/>
          <p:cNvSpPr>
            <a:spLocks noGrp="1"/>
          </p:cNvSpPr>
          <p:nvPr>
            <p:ph type="sldNum" sz="quarter" idx="5"/>
          </p:nvPr>
        </p:nvSpPr>
        <p:spPr/>
        <p:txBody>
          <a:bodyPr/>
          <a:lstStyle/>
          <a:p>
            <a:fld id="{0504FB3C-819C-994B-B2E5-E5BF19FEC412}" type="slidenum">
              <a:rPr lang="de-DE" smtClean="0"/>
              <a:t>25</a:t>
            </a:fld>
            <a:endParaRPr lang="de-DE"/>
          </a:p>
        </p:txBody>
      </p:sp>
    </p:spTree>
    <p:extLst>
      <p:ext uri="{BB962C8B-B14F-4D97-AF65-F5344CB8AC3E}">
        <p14:creationId xmlns:p14="http://schemas.microsoft.com/office/powerpoint/2010/main" val="6378072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0504FB3C-819C-994B-B2E5-E5BF19FEC412}" type="slidenum">
              <a:rPr lang="de-DE" smtClean="0"/>
              <a:t>26</a:t>
            </a:fld>
            <a:endParaRPr lang="de-DE"/>
          </a:p>
        </p:txBody>
      </p:sp>
    </p:spTree>
    <p:extLst>
      <p:ext uri="{BB962C8B-B14F-4D97-AF65-F5344CB8AC3E}">
        <p14:creationId xmlns:p14="http://schemas.microsoft.com/office/powerpoint/2010/main" val="37067172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fld id="{0504FB3C-819C-994B-B2E5-E5BF19FEC412}" type="slidenum">
              <a:rPr lang="de-DE" smtClean="0"/>
              <a:t>27</a:t>
            </a:fld>
            <a:endParaRPr lang="de-DE"/>
          </a:p>
        </p:txBody>
      </p:sp>
    </p:spTree>
    <p:extLst>
      <p:ext uri="{BB962C8B-B14F-4D97-AF65-F5344CB8AC3E}">
        <p14:creationId xmlns:p14="http://schemas.microsoft.com/office/powerpoint/2010/main" val="5664252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1">
    <p:bg>
      <p:bgPr>
        <a:solidFill>
          <a:srgbClr val="FFFFE6"/>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853DB22-CC51-8A47-560C-44311DCCA145}"/>
              </a:ext>
            </a:extLst>
          </p:cNvPr>
          <p:cNvSpPr>
            <a:spLocks noChangeArrowheads="1"/>
          </p:cNvSpPr>
          <p:nvPr userDrawn="1"/>
        </p:nvSpPr>
        <p:spPr bwMode="auto">
          <a:xfrm>
            <a:off x="0" y="0"/>
            <a:ext cx="24387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pSp>
        <p:nvGrpSpPr>
          <p:cNvPr id="4" name="Gruppieren 3">
            <a:extLst>
              <a:ext uri="{FF2B5EF4-FFF2-40B4-BE49-F238E27FC236}">
                <a16:creationId xmlns:a16="http://schemas.microsoft.com/office/drawing/2014/main" id="{36B0A8A7-E18F-D9CA-D14F-CEA47B7596A6}"/>
              </a:ext>
            </a:extLst>
          </p:cNvPr>
          <p:cNvGrpSpPr>
            <a:grpSpLocks noChangeAspect="1"/>
          </p:cNvGrpSpPr>
          <p:nvPr userDrawn="1"/>
        </p:nvGrpSpPr>
        <p:grpSpPr>
          <a:xfrm>
            <a:off x="12871483" y="444594"/>
            <a:ext cx="10800000" cy="967714"/>
            <a:chOff x="0" y="0"/>
            <a:chExt cx="5967622" cy="534670"/>
          </a:xfrm>
        </p:grpSpPr>
        <p:pic>
          <p:nvPicPr>
            <p:cNvPr id="5" name="Grafik 4">
              <a:extLst>
                <a:ext uri="{FF2B5EF4-FFF2-40B4-BE49-F238E27FC236}">
                  <a16:creationId xmlns:a16="http://schemas.microsoft.com/office/drawing/2014/main" id="{E2483418-6AF1-EFA6-A5D4-0B6C27C357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86264"/>
              <a:ext cx="266065" cy="341630"/>
            </a:xfrm>
            <a:prstGeom prst="rect">
              <a:avLst/>
            </a:prstGeom>
            <a:noFill/>
            <a:ln>
              <a:noFill/>
            </a:ln>
          </p:spPr>
        </p:pic>
        <p:pic>
          <p:nvPicPr>
            <p:cNvPr id="7" name="Grafik 6">
              <a:extLst>
                <a:ext uri="{FF2B5EF4-FFF2-40B4-BE49-F238E27FC236}">
                  <a16:creationId xmlns:a16="http://schemas.microsoft.com/office/drawing/2014/main" id="{BC572DB8-9F65-B0A0-76CD-4292544997B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0855" t="35690" r="4907"/>
            <a:stretch/>
          </p:blipFill>
          <p:spPr bwMode="auto">
            <a:xfrm>
              <a:off x="4554747" y="0"/>
              <a:ext cx="1412875" cy="534670"/>
            </a:xfrm>
            <a:prstGeom prst="rect">
              <a:avLst/>
            </a:prstGeom>
            <a:noFill/>
            <a:ln>
              <a:noFill/>
            </a:ln>
            <a:extLst>
              <a:ext uri="{53640926-AAD7-44D8-BBD7-CCE9431645EC}">
                <a14:shadowObscured xmlns:a14="http://schemas.microsoft.com/office/drawing/2010/main"/>
              </a:ext>
            </a:extLst>
          </p:spPr>
        </p:pic>
        <p:pic>
          <p:nvPicPr>
            <p:cNvPr id="8" name="Grafik 7">
              <a:extLst>
                <a:ext uri="{FF2B5EF4-FFF2-40B4-BE49-F238E27FC236}">
                  <a16:creationId xmlns:a16="http://schemas.microsoft.com/office/drawing/2014/main" id="{2A1D94E1-008B-7917-F59A-EBFBEE25098F}"/>
                </a:ext>
              </a:extLst>
            </p:cNvPr>
            <p:cNvPicPr preferRelativeResize="0">
              <a:picLocks noChangeAspect="1"/>
            </p:cNvPicPr>
            <p:nvPr userDrawn="1"/>
          </p:nvPicPr>
          <p:blipFill rotWithShape="1">
            <a:blip r:embed="rId4">
              <a:extLst>
                <a:ext uri="{28A0092B-C50C-407E-A947-70E740481C1C}">
                  <a14:useLocalDpi xmlns:a14="http://schemas.microsoft.com/office/drawing/2010/main" val="0"/>
                </a:ext>
              </a:extLst>
            </a:blip>
            <a:srcRect r="-28"/>
            <a:stretch/>
          </p:blipFill>
          <p:spPr bwMode="auto">
            <a:xfrm>
              <a:off x="2534899" y="86266"/>
              <a:ext cx="716400" cy="359792"/>
            </a:xfrm>
            <a:prstGeom prst="rect">
              <a:avLst/>
            </a:prstGeom>
            <a:noFill/>
            <a:ln>
              <a:noFill/>
            </a:ln>
            <a:extLst>
              <a:ext uri="{53640926-AAD7-44D8-BBD7-CCE9431645EC}">
                <a14:shadowObscured xmlns:a14="http://schemas.microsoft.com/office/drawing/2010/main"/>
              </a:ext>
            </a:extLst>
          </p:spPr>
        </p:pic>
        <p:pic>
          <p:nvPicPr>
            <p:cNvPr id="9" name="Grafik 8">
              <a:extLst>
                <a:ext uri="{FF2B5EF4-FFF2-40B4-BE49-F238E27FC236}">
                  <a16:creationId xmlns:a16="http://schemas.microsoft.com/office/drawing/2014/main" id="{1205FD42-1F2F-16EF-CBC9-4E19469D40C2}"/>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29124" y="77637"/>
              <a:ext cx="481965" cy="359410"/>
            </a:xfrm>
            <a:prstGeom prst="rect">
              <a:avLst/>
            </a:prstGeom>
            <a:noFill/>
          </p:spPr>
        </p:pic>
        <p:pic>
          <p:nvPicPr>
            <p:cNvPr id="10" name="Grafik 9">
              <a:extLst>
                <a:ext uri="{FF2B5EF4-FFF2-40B4-BE49-F238E27FC236}">
                  <a16:creationId xmlns:a16="http://schemas.microsoft.com/office/drawing/2014/main" id="{F6229AF4-BF26-C7DE-82F0-5E7D9780B9FD}"/>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347049" y="163902"/>
              <a:ext cx="1081405" cy="205105"/>
            </a:xfrm>
            <a:prstGeom prst="rect">
              <a:avLst/>
            </a:prstGeom>
            <a:noFill/>
          </p:spPr>
        </p:pic>
        <p:pic>
          <p:nvPicPr>
            <p:cNvPr id="11" name="Grafik 10">
              <a:extLst>
                <a:ext uri="{FF2B5EF4-FFF2-40B4-BE49-F238E27FC236}">
                  <a16:creationId xmlns:a16="http://schemas.microsoft.com/office/drawing/2014/main" id="{AC6630D1-E99A-8827-F77E-A2E7374EEDC4}"/>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89645" y="60385"/>
              <a:ext cx="492760" cy="395605"/>
            </a:xfrm>
            <a:prstGeom prst="rect">
              <a:avLst/>
            </a:prstGeom>
            <a:noFill/>
          </p:spPr>
        </p:pic>
        <p:pic>
          <p:nvPicPr>
            <p:cNvPr id="14" name="Grafik 13">
              <a:extLst>
                <a:ext uri="{FF2B5EF4-FFF2-40B4-BE49-F238E27FC236}">
                  <a16:creationId xmlns:a16="http://schemas.microsoft.com/office/drawing/2014/main" id="{05CBFE66-ACB9-D164-6D33-E6008D12D9E3}"/>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206009" y="60385"/>
              <a:ext cx="399415" cy="395605"/>
            </a:xfrm>
            <a:prstGeom prst="rect">
              <a:avLst/>
            </a:prstGeom>
            <a:noFill/>
          </p:spPr>
        </p:pic>
      </p:grpSp>
      <p:sp>
        <p:nvSpPr>
          <p:cNvPr id="15" name="Titel 7">
            <a:extLst>
              <a:ext uri="{FF2B5EF4-FFF2-40B4-BE49-F238E27FC236}">
                <a16:creationId xmlns:a16="http://schemas.microsoft.com/office/drawing/2014/main" id="{F074AF62-7012-8BC7-4165-06DDCA7255FF}"/>
              </a:ext>
            </a:extLst>
          </p:cNvPr>
          <p:cNvSpPr txBox="1">
            <a:spLocks/>
          </p:cNvSpPr>
          <p:nvPr userDrawn="1"/>
        </p:nvSpPr>
        <p:spPr>
          <a:xfrm>
            <a:off x="1834520" y="7752684"/>
            <a:ext cx="17999999" cy="1310582"/>
          </a:xfrm>
          <a:prstGeom prst="rect">
            <a:avLst/>
          </a:prstGeom>
          <a:noFill/>
          <a:ln w="12700" cap="flat" cmpd="sng" algn="ctr">
            <a:noFill/>
            <a:prstDash val="solid"/>
            <a:miter lim="800000"/>
          </a:ln>
        </p:spPr>
        <p:style>
          <a:lnRef idx="2">
            <a:schemeClr val="dk1">
              <a:shade val="50000"/>
            </a:schemeClr>
          </a:lnRef>
          <a:fillRef idx="1">
            <a:schemeClr val="dk1"/>
          </a:fillRef>
          <a:effectRef idx="0">
            <a:schemeClr val="dk1"/>
          </a:effectRef>
          <a:fontRef idx="none"/>
        </p:style>
        <p:txBody>
          <a:bodyPr vert="horz" lIns="0" tIns="0" rIns="0" bIns="0" rtlCol="0" anchor="t" anchorCtr="0">
            <a:noAutofit/>
          </a:bodyPr>
          <a:lstStyle>
            <a:lvl1pPr algn="l" defTabSz="1088639" rtl="0" eaLnBrk="1" latinLnBrk="0" hangingPunct="1">
              <a:lnSpc>
                <a:spcPts val="9600"/>
              </a:lnSpc>
              <a:spcBef>
                <a:spcPts val="0"/>
              </a:spcBef>
              <a:buNone/>
              <a:defRPr sz="9600" b="0" i="0" kern="1200">
                <a:ln>
                  <a:noFill/>
                </a:ln>
                <a:solidFill>
                  <a:srgbClr val="0070C0"/>
                </a:solidFill>
                <a:latin typeface="Calibri Light"/>
                <a:ea typeface="+mj-ea"/>
                <a:cs typeface="Calibri Light"/>
              </a:defRPr>
            </a:lvl1pPr>
            <a:lvl2pPr>
              <a:defRPr/>
            </a:lvl2pPr>
            <a:lvl3pPr>
              <a:defRPr/>
            </a:lvl3pPr>
            <a:lvl4pPr>
              <a:defRPr/>
            </a:lvl4pPr>
            <a:lvl5pPr>
              <a:defRPr/>
            </a:lvl5pPr>
            <a:lvl6pPr>
              <a:defRPr/>
            </a:lvl6pPr>
            <a:lvl7pPr>
              <a:defRPr/>
            </a:lvl7pPr>
            <a:lvl8pPr>
              <a:defRPr/>
            </a:lvl8pPr>
            <a:lvl9pPr>
              <a:defRPr/>
            </a:lvl9pPr>
          </a:lstStyle>
          <a:p>
            <a:pPr marL="0" indent="0" algn="l" defTabSz="1088639" rtl="0" eaLnBrk="1" latinLnBrk="0" hangingPunct="1">
              <a:lnSpc>
                <a:spcPts val="4800"/>
              </a:lnSpc>
              <a:spcBef>
                <a:spcPts val="0"/>
              </a:spcBef>
              <a:spcAft>
                <a:spcPts val="0"/>
              </a:spcAft>
              <a:buFont typeface="Arial" panose="020B0604020202020204" pitchFamily="34" charset="0"/>
              <a:buNone/>
            </a:pPr>
            <a:r>
              <a:rPr lang="de-CH" sz="3600" b="0" i="0" kern="1200" spc="100" dirty="0">
                <a:solidFill>
                  <a:srgbClr val="0070C0"/>
                </a:solidFill>
                <a:latin typeface="Calibri"/>
                <a:ea typeface="+mn-ea"/>
                <a:cs typeface="Calibri"/>
              </a:rPr>
              <a:t>PD Dr. Laurence Senn, Marcus Eder, Vinciane Vouets</a:t>
            </a:r>
          </a:p>
          <a:p>
            <a:pPr marL="0" indent="0" algn="l" defTabSz="1088639" rtl="0" eaLnBrk="1" latinLnBrk="0" hangingPunct="1">
              <a:lnSpc>
                <a:spcPts val="4800"/>
              </a:lnSpc>
              <a:spcBef>
                <a:spcPts val="0"/>
              </a:spcBef>
              <a:spcAft>
                <a:spcPts val="0"/>
              </a:spcAft>
              <a:buFont typeface="Arial" panose="020B0604020202020204" pitchFamily="34" charset="0"/>
              <a:buNone/>
            </a:pPr>
            <a:r>
              <a:rPr lang="de-CH" sz="3600" b="0" i="0" kern="1200" spc="100" dirty="0">
                <a:solidFill>
                  <a:srgbClr val="0070C0"/>
                </a:solidFill>
                <a:latin typeface="Calibri"/>
                <a:ea typeface="+mn-ea"/>
                <a:cs typeface="Calibri"/>
              </a:rPr>
              <a:t>Berne, 1st September</a:t>
            </a:r>
            <a:endParaRPr lang="de-DE" sz="3600" b="0" i="0" kern="1200" spc="100" dirty="0">
              <a:solidFill>
                <a:srgbClr val="0070C0"/>
              </a:solidFill>
              <a:latin typeface="Calibri"/>
              <a:ea typeface="+mn-ea"/>
              <a:cs typeface="Calibri"/>
            </a:endParaRPr>
          </a:p>
        </p:txBody>
      </p:sp>
      <p:sp>
        <p:nvSpPr>
          <p:cNvPr id="12" name="Titel 7"/>
          <p:cNvSpPr>
            <a:spLocks noGrp="1"/>
          </p:cNvSpPr>
          <p:nvPr>
            <p:ph type="title" hasCustomPrompt="1"/>
          </p:nvPr>
        </p:nvSpPr>
        <p:spPr>
          <a:xfrm>
            <a:off x="1835998" y="2692496"/>
            <a:ext cx="18000000" cy="3780000"/>
          </a:xfrm>
          <a:noFill/>
          <a:ln>
            <a:noFill/>
          </a:ln>
          <a:effectLst/>
        </p:spPr>
        <p:style>
          <a:lnRef idx="2">
            <a:schemeClr val="dk1">
              <a:shade val="50000"/>
            </a:schemeClr>
          </a:lnRef>
          <a:fillRef idx="1">
            <a:schemeClr val="dk1"/>
          </a:fillRef>
          <a:effectRef idx="0">
            <a:schemeClr val="dk1"/>
          </a:effectRef>
          <a:fontRef idx="none"/>
        </p:style>
        <p:txBody>
          <a:bodyPr/>
          <a:lstStyle>
            <a:lvl1pPr>
              <a:lnSpc>
                <a:spcPts val="9600"/>
              </a:lnSpc>
              <a:spcBef>
                <a:spcPts val="0"/>
              </a:spcBef>
              <a:defRPr sz="9600" b="1" i="0">
                <a:ln>
                  <a:noFill/>
                </a:ln>
                <a:solidFill>
                  <a:srgbClr val="0070C0"/>
                </a:solidFill>
                <a:latin typeface="Calibri Light"/>
                <a:cs typeface="Calibri Light"/>
              </a:defRPr>
            </a:lvl1pPr>
          </a:lstStyle>
          <a:p>
            <a:r>
              <a:rPr lang="de-CH" dirty="0"/>
              <a:t>Titel der Präsentation</a:t>
            </a:r>
            <a:endParaRPr lang="de-DE" dirty="0"/>
          </a:p>
        </p:txBody>
      </p:sp>
      <p:sp>
        <p:nvSpPr>
          <p:cNvPr id="6" name="Titel 7">
            <a:extLst>
              <a:ext uri="{FF2B5EF4-FFF2-40B4-BE49-F238E27FC236}">
                <a16:creationId xmlns:a16="http://schemas.microsoft.com/office/drawing/2014/main" id="{82235754-82D7-23FE-CFA2-A92B05D69BF9}"/>
              </a:ext>
            </a:extLst>
          </p:cNvPr>
          <p:cNvSpPr txBox="1">
            <a:spLocks/>
          </p:cNvSpPr>
          <p:nvPr userDrawn="1"/>
        </p:nvSpPr>
        <p:spPr>
          <a:xfrm>
            <a:off x="1836738" y="10717748"/>
            <a:ext cx="18001479" cy="2660317"/>
          </a:xfrm>
          <a:prstGeom prst="rect">
            <a:avLst/>
          </a:prstGeom>
          <a:noFill/>
          <a:ln w="12700" cap="flat" cmpd="sng" algn="ctr">
            <a:noFill/>
            <a:prstDash val="solid"/>
            <a:miter lim="800000"/>
          </a:ln>
        </p:spPr>
        <p:style>
          <a:lnRef idx="2">
            <a:schemeClr val="dk1">
              <a:shade val="50000"/>
            </a:schemeClr>
          </a:lnRef>
          <a:fillRef idx="1">
            <a:schemeClr val="dk1"/>
          </a:fillRef>
          <a:effectRef idx="0">
            <a:schemeClr val="dk1"/>
          </a:effectRef>
          <a:fontRef idx="none"/>
        </p:style>
        <p:txBody>
          <a:bodyPr vert="horz" lIns="0" tIns="0" rIns="0" bIns="0" rtlCol="0" anchor="t" anchorCtr="0">
            <a:noAutofit/>
          </a:bodyPr>
          <a:lstStyle>
            <a:lvl1pPr algn="l" defTabSz="1088639" rtl="0" eaLnBrk="1" latinLnBrk="0" hangingPunct="1">
              <a:lnSpc>
                <a:spcPts val="9600"/>
              </a:lnSpc>
              <a:spcBef>
                <a:spcPts val="0"/>
              </a:spcBef>
              <a:buNone/>
              <a:defRPr sz="9600" b="0" i="0" kern="1200">
                <a:ln>
                  <a:noFill/>
                </a:ln>
                <a:solidFill>
                  <a:srgbClr val="0070C0"/>
                </a:solidFill>
                <a:latin typeface="Calibri Light"/>
                <a:ea typeface="+mj-ea"/>
                <a:cs typeface="Calibri Light"/>
              </a:defRPr>
            </a:lvl1pPr>
            <a:lvl2pPr>
              <a:defRPr/>
            </a:lvl2pPr>
            <a:lvl3pPr>
              <a:defRPr/>
            </a:lvl3pPr>
            <a:lvl4pPr>
              <a:defRPr/>
            </a:lvl4pPr>
            <a:lvl5pPr>
              <a:defRPr/>
            </a:lvl5pPr>
            <a:lvl6pPr>
              <a:defRPr/>
            </a:lvl6pPr>
            <a:lvl7pPr>
              <a:defRPr/>
            </a:lvl7pPr>
            <a:lvl8pPr>
              <a:defRPr/>
            </a:lvl8pPr>
            <a:lvl9pPr>
              <a:defRPr/>
            </a:lvl9pPr>
          </a:lstStyle>
          <a:p>
            <a:pPr>
              <a:lnSpc>
                <a:spcPct val="150000"/>
              </a:lnSpc>
            </a:pPr>
            <a:r>
              <a:rPr lang="de-CH" sz="2800" b="0" i="0" kern="1200" spc="100" dirty="0">
                <a:solidFill>
                  <a:srgbClr val="0070C0"/>
                </a:solidFill>
                <a:latin typeface="Calibri"/>
                <a:ea typeface="+mn-ea"/>
                <a:cs typeface="Calibri"/>
              </a:rPr>
              <a:t>Projekt StAR-3 </a:t>
            </a:r>
            <a:r>
              <a:rPr lang="de-CH" sz="2800" b="0" i="0" kern="1200" spc="100" dirty="0" err="1">
                <a:solidFill>
                  <a:srgbClr val="0070C0"/>
                </a:solidFill>
                <a:latin typeface="Calibri"/>
                <a:ea typeface="+mn-ea"/>
                <a:cs typeface="Calibri"/>
              </a:rPr>
              <a:t>Antimicrobial</a:t>
            </a:r>
            <a:r>
              <a:rPr lang="de-CH" sz="2800" b="0" i="0" kern="1200" spc="100" dirty="0">
                <a:solidFill>
                  <a:srgbClr val="0070C0"/>
                </a:solidFill>
                <a:latin typeface="Calibri"/>
                <a:ea typeface="+mn-ea"/>
                <a:cs typeface="Calibri"/>
              </a:rPr>
              <a:t> Stewardship, BAG </a:t>
            </a:r>
            <a:r>
              <a:rPr lang="de-CH" sz="2800" b="0" i="0" kern="1200" spc="100" dirty="0" err="1">
                <a:solidFill>
                  <a:srgbClr val="0070C0"/>
                </a:solidFill>
                <a:latin typeface="Calibri"/>
                <a:ea typeface="+mn-ea"/>
                <a:cs typeface="Calibri"/>
              </a:rPr>
              <a:t>Decree</a:t>
            </a:r>
            <a:r>
              <a:rPr lang="de-CH" sz="2800" b="0" i="0" kern="1200" spc="100" dirty="0">
                <a:solidFill>
                  <a:srgbClr val="0070C0"/>
                </a:solidFill>
                <a:latin typeface="Calibri"/>
                <a:ea typeface="+mn-ea"/>
                <a:cs typeface="Calibri"/>
              </a:rPr>
              <a:t> Nr. 142006306 / 331-318 /3 </a:t>
            </a:r>
            <a:br>
              <a:rPr lang="de-CH" sz="2800" b="0" i="0" kern="1200" spc="100" dirty="0">
                <a:solidFill>
                  <a:srgbClr val="0070C0"/>
                </a:solidFill>
                <a:latin typeface="Calibri"/>
                <a:ea typeface="+mn-ea"/>
                <a:cs typeface="Calibri"/>
              </a:rPr>
            </a:br>
            <a:r>
              <a:rPr lang="de-CH" sz="2800" b="0" i="0" kern="1200" spc="100" dirty="0">
                <a:solidFill>
                  <a:srgbClr val="0070C0"/>
                </a:solidFill>
                <a:latin typeface="Calibri"/>
                <a:ea typeface="+mn-ea"/>
                <a:cs typeface="Calibri"/>
              </a:rPr>
              <a:t>Lead: PD Dr. Laurence Senn</a:t>
            </a:r>
            <a:br>
              <a:rPr lang="de-CH" sz="2800" b="0" i="0" kern="1200" spc="100" dirty="0">
                <a:solidFill>
                  <a:srgbClr val="0070C0"/>
                </a:solidFill>
                <a:latin typeface="Calibri"/>
                <a:ea typeface="+mn-ea"/>
                <a:cs typeface="Calibri"/>
              </a:rPr>
            </a:br>
            <a:r>
              <a:rPr lang="de-CH" sz="2800" b="0" i="0" kern="1200" spc="100" dirty="0">
                <a:solidFill>
                  <a:srgbClr val="0070C0"/>
                </a:solidFill>
                <a:latin typeface="Calibri"/>
                <a:ea typeface="+mn-ea"/>
                <a:cs typeface="Calibri"/>
              </a:rPr>
              <a:t>Project </a:t>
            </a:r>
            <a:r>
              <a:rPr lang="de-CH" sz="2800" b="0" i="0" kern="1200" spc="100" dirty="0" err="1">
                <a:solidFill>
                  <a:srgbClr val="0070C0"/>
                </a:solidFill>
                <a:latin typeface="Calibri"/>
                <a:ea typeface="+mn-ea"/>
                <a:cs typeface="Calibri"/>
              </a:rPr>
              <a:t>partners</a:t>
            </a:r>
            <a:r>
              <a:rPr lang="de-CH" sz="2800" b="0" i="0" kern="1200" spc="100" dirty="0">
                <a:solidFill>
                  <a:srgbClr val="0070C0"/>
                </a:solidFill>
                <a:latin typeface="Calibri"/>
                <a:ea typeface="+mn-ea"/>
                <a:cs typeface="Calibri"/>
              </a:rPr>
              <a:t>: SSI, SGM, SSHH, GSASA, FMH, ANRESIS und Swissnoso</a:t>
            </a:r>
          </a:p>
          <a:p>
            <a:pPr marL="0" algn="l" defTabSz="1088639" rtl="0" eaLnBrk="1" latinLnBrk="0" hangingPunct="1">
              <a:lnSpc>
                <a:spcPct val="150000"/>
              </a:lnSpc>
              <a:spcBef>
                <a:spcPts val="0"/>
              </a:spcBef>
              <a:buNone/>
            </a:pPr>
            <a:r>
              <a:rPr lang="de-CH" sz="2800" b="0" i="0" kern="1200" spc="100" dirty="0" err="1">
                <a:ln>
                  <a:noFill/>
                </a:ln>
                <a:solidFill>
                  <a:srgbClr val="0070C0"/>
                </a:solidFill>
                <a:latin typeface="Calibri"/>
                <a:ea typeface="+mn-ea"/>
                <a:cs typeface="Calibri"/>
              </a:rPr>
              <a:t>Observers</a:t>
            </a:r>
            <a:r>
              <a:rPr lang="de-CH" sz="2800" b="0" i="0" kern="1200" spc="100" dirty="0">
                <a:ln>
                  <a:noFill/>
                </a:ln>
                <a:solidFill>
                  <a:srgbClr val="0070C0"/>
                </a:solidFill>
                <a:latin typeface="Calibri"/>
                <a:ea typeface="+mn-ea"/>
                <a:cs typeface="Calibri"/>
              </a:rPr>
              <a:t>: CDS – GDK und H+ Spitäler der Schweiz</a:t>
            </a:r>
          </a:p>
        </p:txBody>
      </p:sp>
    </p:spTree>
    <p:extLst>
      <p:ext uri="{BB962C8B-B14F-4D97-AF65-F5344CB8AC3E}">
        <p14:creationId xmlns:p14="http://schemas.microsoft.com/office/powerpoint/2010/main" val="2349623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elfolie 1">
    <p:bg>
      <p:bgPr>
        <a:solidFill>
          <a:srgbClr val="FFFFE6"/>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853DB22-CC51-8A47-560C-44311DCCA145}"/>
              </a:ext>
            </a:extLst>
          </p:cNvPr>
          <p:cNvSpPr>
            <a:spLocks noChangeArrowheads="1"/>
          </p:cNvSpPr>
          <p:nvPr userDrawn="1"/>
        </p:nvSpPr>
        <p:spPr bwMode="auto">
          <a:xfrm>
            <a:off x="0" y="0"/>
            <a:ext cx="24387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pSp>
        <p:nvGrpSpPr>
          <p:cNvPr id="4" name="Gruppieren 3">
            <a:extLst>
              <a:ext uri="{FF2B5EF4-FFF2-40B4-BE49-F238E27FC236}">
                <a16:creationId xmlns:a16="http://schemas.microsoft.com/office/drawing/2014/main" id="{36B0A8A7-E18F-D9CA-D14F-CEA47B7596A6}"/>
              </a:ext>
            </a:extLst>
          </p:cNvPr>
          <p:cNvGrpSpPr>
            <a:grpSpLocks noChangeAspect="1"/>
          </p:cNvGrpSpPr>
          <p:nvPr userDrawn="1"/>
        </p:nvGrpSpPr>
        <p:grpSpPr>
          <a:xfrm>
            <a:off x="12871483" y="444594"/>
            <a:ext cx="10800000" cy="967714"/>
            <a:chOff x="0" y="0"/>
            <a:chExt cx="5967622" cy="534670"/>
          </a:xfrm>
        </p:grpSpPr>
        <p:pic>
          <p:nvPicPr>
            <p:cNvPr id="5" name="Grafik 4">
              <a:extLst>
                <a:ext uri="{FF2B5EF4-FFF2-40B4-BE49-F238E27FC236}">
                  <a16:creationId xmlns:a16="http://schemas.microsoft.com/office/drawing/2014/main" id="{E2483418-6AF1-EFA6-A5D4-0B6C27C357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86264"/>
              <a:ext cx="266065" cy="341630"/>
            </a:xfrm>
            <a:prstGeom prst="rect">
              <a:avLst/>
            </a:prstGeom>
            <a:noFill/>
            <a:ln>
              <a:noFill/>
            </a:ln>
          </p:spPr>
        </p:pic>
        <p:pic>
          <p:nvPicPr>
            <p:cNvPr id="7" name="Grafik 6">
              <a:extLst>
                <a:ext uri="{FF2B5EF4-FFF2-40B4-BE49-F238E27FC236}">
                  <a16:creationId xmlns:a16="http://schemas.microsoft.com/office/drawing/2014/main" id="{BC572DB8-9F65-B0A0-76CD-4292544997B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0855" t="35690" r="4907"/>
            <a:stretch/>
          </p:blipFill>
          <p:spPr bwMode="auto">
            <a:xfrm>
              <a:off x="4554747" y="0"/>
              <a:ext cx="1412875" cy="534670"/>
            </a:xfrm>
            <a:prstGeom prst="rect">
              <a:avLst/>
            </a:prstGeom>
            <a:noFill/>
            <a:ln>
              <a:noFill/>
            </a:ln>
            <a:extLst>
              <a:ext uri="{53640926-AAD7-44D8-BBD7-CCE9431645EC}">
                <a14:shadowObscured xmlns:a14="http://schemas.microsoft.com/office/drawing/2010/main"/>
              </a:ext>
            </a:extLst>
          </p:spPr>
        </p:pic>
        <p:pic>
          <p:nvPicPr>
            <p:cNvPr id="8" name="Grafik 7">
              <a:extLst>
                <a:ext uri="{FF2B5EF4-FFF2-40B4-BE49-F238E27FC236}">
                  <a16:creationId xmlns:a16="http://schemas.microsoft.com/office/drawing/2014/main" id="{2A1D94E1-008B-7917-F59A-EBFBEE25098F}"/>
                </a:ext>
              </a:extLst>
            </p:cNvPr>
            <p:cNvPicPr preferRelativeResize="0">
              <a:picLocks noChangeAspect="1"/>
            </p:cNvPicPr>
            <p:nvPr userDrawn="1"/>
          </p:nvPicPr>
          <p:blipFill rotWithShape="1">
            <a:blip r:embed="rId4">
              <a:extLst>
                <a:ext uri="{28A0092B-C50C-407E-A947-70E740481C1C}">
                  <a14:useLocalDpi xmlns:a14="http://schemas.microsoft.com/office/drawing/2010/main" val="0"/>
                </a:ext>
              </a:extLst>
            </a:blip>
            <a:srcRect r="-28"/>
            <a:stretch/>
          </p:blipFill>
          <p:spPr bwMode="auto">
            <a:xfrm>
              <a:off x="2534899" y="86266"/>
              <a:ext cx="716400" cy="359792"/>
            </a:xfrm>
            <a:prstGeom prst="rect">
              <a:avLst/>
            </a:prstGeom>
            <a:noFill/>
            <a:ln>
              <a:noFill/>
            </a:ln>
            <a:extLst>
              <a:ext uri="{53640926-AAD7-44D8-BBD7-CCE9431645EC}">
                <a14:shadowObscured xmlns:a14="http://schemas.microsoft.com/office/drawing/2010/main"/>
              </a:ext>
            </a:extLst>
          </p:spPr>
        </p:pic>
        <p:pic>
          <p:nvPicPr>
            <p:cNvPr id="9" name="Grafik 8">
              <a:extLst>
                <a:ext uri="{FF2B5EF4-FFF2-40B4-BE49-F238E27FC236}">
                  <a16:creationId xmlns:a16="http://schemas.microsoft.com/office/drawing/2014/main" id="{1205FD42-1F2F-16EF-CBC9-4E19469D40C2}"/>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29124" y="77637"/>
              <a:ext cx="481965" cy="359410"/>
            </a:xfrm>
            <a:prstGeom prst="rect">
              <a:avLst/>
            </a:prstGeom>
            <a:noFill/>
          </p:spPr>
        </p:pic>
        <p:pic>
          <p:nvPicPr>
            <p:cNvPr id="10" name="Grafik 9">
              <a:extLst>
                <a:ext uri="{FF2B5EF4-FFF2-40B4-BE49-F238E27FC236}">
                  <a16:creationId xmlns:a16="http://schemas.microsoft.com/office/drawing/2014/main" id="{F6229AF4-BF26-C7DE-82F0-5E7D9780B9FD}"/>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347049" y="163902"/>
              <a:ext cx="1081405" cy="205105"/>
            </a:xfrm>
            <a:prstGeom prst="rect">
              <a:avLst/>
            </a:prstGeom>
            <a:noFill/>
          </p:spPr>
        </p:pic>
        <p:pic>
          <p:nvPicPr>
            <p:cNvPr id="11" name="Grafik 10">
              <a:extLst>
                <a:ext uri="{FF2B5EF4-FFF2-40B4-BE49-F238E27FC236}">
                  <a16:creationId xmlns:a16="http://schemas.microsoft.com/office/drawing/2014/main" id="{AC6630D1-E99A-8827-F77E-A2E7374EEDC4}"/>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89645" y="60385"/>
              <a:ext cx="492760" cy="395605"/>
            </a:xfrm>
            <a:prstGeom prst="rect">
              <a:avLst/>
            </a:prstGeom>
            <a:noFill/>
          </p:spPr>
        </p:pic>
        <p:pic>
          <p:nvPicPr>
            <p:cNvPr id="14" name="Grafik 13">
              <a:extLst>
                <a:ext uri="{FF2B5EF4-FFF2-40B4-BE49-F238E27FC236}">
                  <a16:creationId xmlns:a16="http://schemas.microsoft.com/office/drawing/2014/main" id="{05CBFE66-ACB9-D164-6D33-E6008D12D9E3}"/>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206009" y="60385"/>
              <a:ext cx="399415" cy="395605"/>
            </a:xfrm>
            <a:prstGeom prst="rect">
              <a:avLst/>
            </a:prstGeom>
            <a:noFill/>
          </p:spPr>
        </p:pic>
      </p:grpSp>
      <p:sp>
        <p:nvSpPr>
          <p:cNvPr id="3" name="Titel 2">
            <a:extLst>
              <a:ext uri="{FF2B5EF4-FFF2-40B4-BE49-F238E27FC236}">
                <a16:creationId xmlns:a16="http://schemas.microsoft.com/office/drawing/2014/main" id="{4B9AB766-5FD6-6C81-0EB3-AE38C5D9289A}"/>
              </a:ext>
            </a:extLst>
          </p:cNvPr>
          <p:cNvSpPr>
            <a:spLocks noGrp="1"/>
          </p:cNvSpPr>
          <p:nvPr>
            <p:ph type="title"/>
          </p:nvPr>
        </p:nvSpPr>
        <p:spPr>
          <a:xfrm>
            <a:off x="1835998" y="2009898"/>
            <a:ext cx="21708000" cy="1620000"/>
          </a:xfrm>
          <a:noFill/>
        </p:spPr>
        <p:txBody>
          <a:bodyPr/>
          <a:lstStyle/>
          <a:p>
            <a:r>
              <a:rPr lang="de-DE" dirty="0"/>
              <a:t>Mastertitelformat bearbeiten</a:t>
            </a:r>
            <a:endParaRPr lang="en-US" dirty="0"/>
          </a:p>
        </p:txBody>
      </p:sp>
      <p:sp>
        <p:nvSpPr>
          <p:cNvPr id="16" name="Textplatzhalter 15">
            <a:extLst>
              <a:ext uri="{FF2B5EF4-FFF2-40B4-BE49-F238E27FC236}">
                <a16:creationId xmlns:a16="http://schemas.microsoft.com/office/drawing/2014/main" id="{33169342-EF50-6919-A859-C7FCA165EE39}"/>
              </a:ext>
            </a:extLst>
          </p:cNvPr>
          <p:cNvSpPr>
            <a:spLocks noGrp="1"/>
          </p:cNvSpPr>
          <p:nvPr>
            <p:ph type="body" sz="quarter" idx="10"/>
          </p:nvPr>
        </p:nvSpPr>
        <p:spPr>
          <a:xfrm>
            <a:off x="1836738" y="2965006"/>
            <a:ext cx="21834475" cy="9744519"/>
          </a:xfrm>
          <a:noFill/>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Tree>
    <p:extLst>
      <p:ext uri="{BB962C8B-B14F-4D97-AF65-F5344CB8AC3E}">
        <p14:creationId xmlns:p14="http://schemas.microsoft.com/office/powerpoint/2010/main" val="25869826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1-spalti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1"/>
            </a:lvl1pPr>
          </a:lstStyle>
          <a:p>
            <a:r>
              <a:rPr lang="de-CH" dirty="0"/>
              <a:t>Titel des Kapitels</a:t>
            </a:r>
            <a:endParaRPr lang="de-DE" dirty="0"/>
          </a:p>
        </p:txBody>
      </p:sp>
      <p:sp>
        <p:nvSpPr>
          <p:cNvPr id="3" name="Fußzeilenplatzhalter 2"/>
          <p:cNvSpPr>
            <a:spLocks noGrp="1"/>
          </p:cNvSpPr>
          <p:nvPr>
            <p:ph type="ftr" sz="quarter" idx="10"/>
          </p:nvPr>
        </p:nvSpPr>
        <p:spPr/>
        <p:txBody>
          <a:bodyPr/>
          <a:lstStyle/>
          <a:p>
            <a:r>
              <a:rPr lang="en-GB"/>
              <a:t>ASP in Swiss hospitals</a:t>
            </a:r>
            <a:endParaRPr lang="de-DE" dirty="0"/>
          </a:p>
        </p:txBody>
      </p:sp>
      <p:sp>
        <p:nvSpPr>
          <p:cNvPr id="12" name="Textplatzhalter 11"/>
          <p:cNvSpPr>
            <a:spLocks noGrp="1"/>
          </p:cNvSpPr>
          <p:nvPr>
            <p:ph type="body" sz="quarter" idx="16" hasCustomPrompt="1"/>
          </p:nvPr>
        </p:nvSpPr>
        <p:spPr>
          <a:xfrm>
            <a:off x="1836000" y="3314329"/>
            <a:ext cx="21707998" cy="885138"/>
          </a:xfrm>
        </p:spPr>
        <p:txBody>
          <a:bodyPr>
            <a:noAutofit/>
          </a:bodyPr>
          <a:lstStyle>
            <a:lvl1pPr marL="0" indent="0">
              <a:buNone/>
              <a:defRPr b="1">
                <a:latin typeface="Calibri" panose="020F0502020204030204" pitchFamily="34" charset="0"/>
                <a:cs typeface="Calibri" panose="020F0502020204030204" pitchFamily="34" charset="0"/>
              </a:defRPr>
            </a:lvl1pPr>
            <a:lvl3pPr marL="0" indent="0">
              <a:buNone/>
              <a:defRPr/>
            </a:lvl3pPr>
          </a:lstStyle>
          <a:p>
            <a:pPr lvl="0"/>
            <a:r>
              <a:rPr lang="de-DE" dirty="0"/>
              <a:t>Untertitel</a:t>
            </a:r>
          </a:p>
        </p:txBody>
      </p:sp>
      <p:sp>
        <p:nvSpPr>
          <p:cNvPr id="16" name="Textplatzhalter 15"/>
          <p:cNvSpPr>
            <a:spLocks noGrp="1"/>
          </p:cNvSpPr>
          <p:nvPr>
            <p:ph type="body" sz="quarter" idx="18"/>
          </p:nvPr>
        </p:nvSpPr>
        <p:spPr>
          <a:xfrm>
            <a:off x="1835998" y="4198938"/>
            <a:ext cx="21708000" cy="8093075"/>
          </a:xfrm>
        </p:spPr>
        <p:txBody>
          <a:bodyPr/>
          <a:lstStyle/>
          <a:p>
            <a:pPr lvl="0"/>
            <a:r>
              <a:rPr lang="de-DE"/>
              <a:t>Mastertextformat bearbeiten</a:t>
            </a:r>
          </a:p>
        </p:txBody>
      </p:sp>
    </p:spTree>
    <p:extLst>
      <p:ext uri="{BB962C8B-B14F-4D97-AF65-F5344CB8AC3E}">
        <p14:creationId xmlns:p14="http://schemas.microsoft.com/office/powerpoint/2010/main" val="32546731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spalti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1"/>
            </a:lvl1pPr>
          </a:lstStyle>
          <a:p>
            <a:r>
              <a:rPr lang="de-CH" dirty="0"/>
              <a:t>Titel des Kapitels</a:t>
            </a:r>
            <a:endParaRPr lang="de-DE" dirty="0"/>
          </a:p>
        </p:txBody>
      </p:sp>
      <p:sp>
        <p:nvSpPr>
          <p:cNvPr id="3" name="Fußzeilenplatzhalter 2"/>
          <p:cNvSpPr>
            <a:spLocks noGrp="1"/>
          </p:cNvSpPr>
          <p:nvPr>
            <p:ph type="ftr" sz="quarter" idx="10"/>
          </p:nvPr>
        </p:nvSpPr>
        <p:spPr/>
        <p:txBody>
          <a:bodyPr/>
          <a:lstStyle/>
          <a:p>
            <a:r>
              <a:rPr lang="en-GB"/>
              <a:t>ASP in Swiss hospitals</a:t>
            </a:r>
            <a:endParaRPr lang="de-DE" dirty="0"/>
          </a:p>
        </p:txBody>
      </p:sp>
      <p:sp>
        <p:nvSpPr>
          <p:cNvPr id="14" name="Textplatzhalter 11"/>
          <p:cNvSpPr>
            <a:spLocks noGrp="1"/>
          </p:cNvSpPr>
          <p:nvPr>
            <p:ph type="body" sz="quarter" idx="16" hasCustomPrompt="1"/>
          </p:nvPr>
        </p:nvSpPr>
        <p:spPr>
          <a:xfrm>
            <a:off x="1836000" y="3314329"/>
            <a:ext cx="10620000" cy="885138"/>
          </a:xfrm>
        </p:spPr>
        <p:txBody>
          <a:bodyPr>
            <a:noAutofit/>
          </a:bodyPr>
          <a:lstStyle>
            <a:lvl1pPr marL="0" indent="0">
              <a:buNone/>
              <a:defRPr b="1">
                <a:latin typeface="Calibri" panose="020F0502020204030204" pitchFamily="34" charset="0"/>
                <a:cs typeface="Calibri" panose="020F0502020204030204" pitchFamily="34" charset="0"/>
              </a:defRPr>
            </a:lvl1pPr>
            <a:lvl3pPr marL="0" indent="0">
              <a:buNone/>
              <a:defRPr/>
            </a:lvl3pPr>
          </a:lstStyle>
          <a:p>
            <a:pPr lvl="0"/>
            <a:r>
              <a:rPr lang="de-DE" dirty="0"/>
              <a:t>Untertitel</a:t>
            </a:r>
          </a:p>
        </p:txBody>
      </p:sp>
      <p:sp>
        <p:nvSpPr>
          <p:cNvPr id="15" name="Textplatzhalter 11"/>
          <p:cNvSpPr>
            <a:spLocks noGrp="1"/>
          </p:cNvSpPr>
          <p:nvPr>
            <p:ph type="body" sz="quarter" idx="17" hasCustomPrompt="1"/>
          </p:nvPr>
        </p:nvSpPr>
        <p:spPr>
          <a:xfrm>
            <a:off x="12925211" y="3314236"/>
            <a:ext cx="10620000" cy="885138"/>
          </a:xfrm>
        </p:spPr>
        <p:txBody>
          <a:bodyPr>
            <a:noAutofit/>
          </a:bodyPr>
          <a:lstStyle>
            <a:lvl1pPr marL="0" indent="0">
              <a:buNone/>
              <a:defRPr b="1">
                <a:latin typeface="Calibri" panose="020F0502020204030204" pitchFamily="34" charset="0"/>
                <a:cs typeface="Calibri" panose="020F0502020204030204" pitchFamily="34" charset="0"/>
              </a:defRPr>
            </a:lvl1pPr>
            <a:lvl3pPr marL="0" indent="0">
              <a:buNone/>
              <a:defRPr/>
            </a:lvl3pPr>
          </a:lstStyle>
          <a:p>
            <a:pPr lvl="0"/>
            <a:r>
              <a:rPr lang="de-DE" dirty="0"/>
              <a:t>Untertitel</a:t>
            </a:r>
          </a:p>
        </p:txBody>
      </p:sp>
      <p:sp>
        <p:nvSpPr>
          <p:cNvPr id="16" name="Textplatzhalter 15"/>
          <p:cNvSpPr>
            <a:spLocks noGrp="1"/>
          </p:cNvSpPr>
          <p:nvPr>
            <p:ph type="body" sz="quarter" idx="18"/>
          </p:nvPr>
        </p:nvSpPr>
        <p:spPr>
          <a:xfrm>
            <a:off x="1835998" y="4198938"/>
            <a:ext cx="10620002" cy="8093075"/>
          </a:xfrm>
        </p:spPr>
        <p:txBody>
          <a:bodyPr/>
          <a:lstStyle/>
          <a:p>
            <a:pPr lvl="0"/>
            <a:r>
              <a:rPr lang="de-DE" dirty="0"/>
              <a:t>Mastertextformat bearbeiten</a:t>
            </a:r>
          </a:p>
        </p:txBody>
      </p:sp>
      <p:sp>
        <p:nvSpPr>
          <p:cNvPr id="17" name="Textplatzhalter 15"/>
          <p:cNvSpPr>
            <a:spLocks noGrp="1"/>
          </p:cNvSpPr>
          <p:nvPr>
            <p:ph type="body" sz="quarter" idx="19"/>
          </p:nvPr>
        </p:nvSpPr>
        <p:spPr>
          <a:xfrm>
            <a:off x="12925211" y="4198937"/>
            <a:ext cx="10620002" cy="8093075"/>
          </a:xfrm>
        </p:spPr>
        <p:txBody>
          <a:bodyPr/>
          <a:lstStyle/>
          <a:p>
            <a:pPr lvl="0"/>
            <a:r>
              <a:rPr lang="de-DE"/>
              <a:t>Mastertextformat bearbeiten</a:t>
            </a:r>
          </a:p>
        </p:txBody>
      </p:sp>
    </p:spTree>
    <p:extLst>
      <p:ext uri="{BB962C8B-B14F-4D97-AF65-F5344CB8AC3E}">
        <p14:creationId xmlns:p14="http://schemas.microsoft.com/office/powerpoint/2010/main" val="26172059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 und Text 2-spalti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1"/>
            </a:lvl1pPr>
          </a:lstStyle>
          <a:p>
            <a:r>
              <a:rPr lang="de-CH" dirty="0"/>
              <a:t>Titel des Kapitels</a:t>
            </a:r>
            <a:endParaRPr lang="de-DE" dirty="0"/>
          </a:p>
        </p:txBody>
      </p:sp>
      <p:sp>
        <p:nvSpPr>
          <p:cNvPr id="3" name="Fußzeilenplatzhalter 2"/>
          <p:cNvSpPr>
            <a:spLocks noGrp="1"/>
          </p:cNvSpPr>
          <p:nvPr>
            <p:ph type="ftr" sz="quarter" idx="10"/>
          </p:nvPr>
        </p:nvSpPr>
        <p:spPr/>
        <p:txBody>
          <a:bodyPr/>
          <a:lstStyle/>
          <a:p>
            <a:r>
              <a:rPr lang="en-GB"/>
              <a:t>ASP in Swiss hospitals</a:t>
            </a:r>
            <a:endParaRPr lang="de-DE" dirty="0"/>
          </a:p>
        </p:txBody>
      </p:sp>
      <p:sp>
        <p:nvSpPr>
          <p:cNvPr id="8" name="Bildplatzhalter 7"/>
          <p:cNvSpPr>
            <a:spLocks noGrp="1"/>
          </p:cNvSpPr>
          <p:nvPr>
            <p:ph type="pic" sz="quarter" idx="12"/>
          </p:nvPr>
        </p:nvSpPr>
        <p:spPr>
          <a:xfrm>
            <a:off x="1836738" y="3312000"/>
            <a:ext cx="10620000" cy="8980013"/>
          </a:xfrm>
          <a:noFill/>
          <a:ln>
            <a:noFill/>
          </a:ln>
        </p:spPr>
        <p:txBody>
          <a:bodyPr lIns="0" tIns="0" rIns="0" bIns="0">
            <a:noAutofit/>
          </a:bodyPr>
          <a:lstStyle/>
          <a:p>
            <a:r>
              <a:rPr lang="de-DE"/>
              <a:t>Bild durch Klicken auf Symbol hinzufügen</a:t>
            </a:r>
          </a:p>
        </p:txBody>
      </p:sp>
      <p:sp>
        <p:nvSpPr>
          <p:cNvPr id="11" name="Textplatzhalter 11"/>
          <p:cNvSpPr>
            <a:spLocks noGrp="1"/>
          </p:cNvSpPr>
          <p:nvPr>
            <p:ph type="body" sz="quarter" idx="17" hasCustomPrompt="1"/>
          </p:nvPr>
        </p:nvSpPr>
        <p:spPr>
          <a:xfrm>
            <a:off x="12925211" y="3314236"/>
            <a:ext cx="10620000" cy="885138"/>
          </a:xfrm>
        </p:spPr>
        <p:txBody>
          <a:bodyPr>
            <a:noAutofit/>
          </a:bodyPr>
          <a:lstStyle>
            <a:lvl1pPr marL="0" indent="0">
              <a:buNone/>
              <a:defRPr b="1">
                <a:latin typeface="Calibri" panose="020F0502020204030204" pitchFamily="34" charset="0"/>
                <a:cs typeface="Calibri" panose="020F0502020204030204" pitchFamily="34" charset="0"/>
              </a:defRPr>
            </a:lvl1pPr>
            <a:lvl3pPr marL="0" indent="0">
              <a:buNone/>
              <a:defRPr/>
            </a:lvl3pPr>
          </a:lstStyle>
          <a:p>
            <a:pPr lvl="0"/>
            <a:r>
              <a:rPr lang="de-DE" dirty="0"/>
              <a:t>Untertitel</a:t>
            </a:r>
          </a:p>
        </p:txBody>
      </p:sp>
      <p:sp>
        <p:nvSpPr>
          <p:cNvPr id="12" name="Textplatzhalter 15"/>
          <p:cNvSpPr>
            <a:spLocks noGrp="1"/>
          </p:cNvSpPr>
          <p:nvPr>
            <p:ph type="body" sz="quarter" idx="19"/>
          </p:nvPr>
        </p:nvSpPr>
        <p:spPr>
          <a:xfrm>
            <a:off x="12925211" y="4198937"/>
            <a:ext cx="10620002" cy="8093075"/>
          </a:xfrm>
        </p:spPr>
        <p:txBody>
          <a:bodyPr/>
          <a:lstStyle/>
          <a:p>
            <a:pPr lvl="0"/>
            <a:r>
              <a:rPr lang="de-DE"/>
              <a:t>Mastertextformat bearbeiten</a:t>
            </a:r>
          </a:p>
        </p:txBody>
      </p:sp>
    </p:spTree>
    <p:extLst>
      <p:ext uri="{BB962C8B-B14F-4D97-AF65-F5344CB8AC3E}">
        <p14:creationId xmlns:p14="http://schemas.microsoft.com/office/powerpoint/2010/main" val="26936247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und Bild 2-spalti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1"/>
            </a:lvl1pPr>
          </a:lstStyle>
          <a:p>
            <a:r>
              <a:rPr lang="de-CH" dirty="0"/>
              <a:t>Titel des Kapitels</a:t>
            </a:r>
            <a:endParaRPr lang="de-DE" dirty="0"/>
          </a:p>
        </p:txBody>
      </p:sp>
      <p:sp>
        <p:nvSpPr>
          <p:cNvPr id="3" name="Fußzeilenplatzhalter 2"/>
          <p:cNvSpPr>
            <a:spLocks noGrp="1"/>
          </p:cNvSpPr>
          <p:nvPr>
            <p:ph type="ftr" sz="quarter" idx="10"/>
          </p:nvPr>
        </p:nvSpPr>
        <p:spPr/>
        <p:txBody>
          <a:bodyPr/>
          <a:lstStyle/>
          <a:p>
            <a:r>
              <a:rPr lang="en-GB"/>
              <a:t>ASP in Swiss hospitals</a:t>
            </a:r>
            <a:endParaRPr lang="de-DE" dirty="0"/>
          </a:p>
        </p:txBody>
      </p:sp>
      <p:sp>
        <p:nvSpPr>
          <p:cNvPr id="8" name="Bildplatzhalter 7"/>
          <p:cNvSpPr>
            <a:spLocks noGrp="1"/>
          </p:cNvSpPr>
          <p:nvPr>
            <p:ph type="pic" sz="quarter" idx="12"/>
          </p:nvPr>
        </p:nvSpPr>
        <p:spPr>
          <a:xfrm>
            <a:off x="12923998" y="3312000"/>
            <a:ext cx="10620000" cy="8980013"/>
          </a:xfrm>
          <a:noFill/>
          <a:ln>
            <a:noFill/>
          </a:ln>
        </p:spPr>
        <p:txBody>
          <a:bodyPr lIns="0" tIns="0" rIns="0" bIns="0">
            <a:noAutofit/>
          </a:bodyPr>
          <a:lstStyle/>
          <a:p>
            <a:r>
              <a:rPr lang="de-DE"/>
              <a:t>Bild durch Klicken auf Symbol hinzufügen</a:t>
            </a:r>
          </a:p>
        </p:txBody>
      </p:sp>
      <p:sp>
        <p:nvSpPr>
          <p:cNvPr id="11" name="Textplatzhalter 11"/>
          <p:cNvSpPr>
            <a:spLocks noGrp="1"/>
          </p:cNvSpPr>
          <p:nvPr>
            <p:ph type="body" sz="quarter" idx="16" hasCustomPrompt="1"/>
          </p:nvPr>
        </p:nvSpPr>
        <p:spPr>
          <a:xfrm>
            <a:off x="1836000" y="3314329"/>
            <a:ext cx="10620000" cy="885138"/>
          </a:xfrm>
        </p:spPr>
        <p:txBody>
          <a:bodyPr>
            <a:noAutofit/>
          </a:bodyPr>
          <a:lstStyle>
            <a:lvl1pPr marL="0" indent="0">
              <a:buNone/>
              <a:defRPr b="1">
                <a:latin typeface="Calibri" panose="020F0502020204030204" pitchFamily="34" charset="0"/>
                <a:cs typeface="Calibri" panose="020F0502020204030204" pitchFamily="34" charset="0"/>
              </a:defRPr>
            </a:lvl1pPr>
            <a:lvl3pPr marL="0" indent="0">
              <a:buNone/>
              <a:defRPr/>
            </a:lvl3pPr>
          </a:lstStyle>
          <a:p>
            <a:pPr lvl="0"/>
            <a:r>
              <a:rPr lang="de-DE" dirty="0"/>
              <a:t>Untertitel</a:t>
            </a:r>
          </a:p>
        </p:txBody>
      </p:sp>
      <p:sp>
        <p:nvSpPr>
          <p:cNvPr id="12" name="Textplatzhalter 15"/>
          <p:cNvSpPr>
            <a:spLocks noGrp="1"/>
          </p:cNvSpPr>
          <p:nvPr>
            <p:ph type="body" sz="quarter" idx="18"/>
          </p:nvPr>
        </p:nvSpPr>
        <p:spPr>
          <a:xfrm>
            <a:off x="1835998" y="4198938"/>
            <a:ext cx="10620002" cy="8093075"/>
          </a:xfrm>
        </p:spPr>
        <p:txBody>
          <a:bodyPr/>
          <a:lstStyle/>
          <a:p>
            <a:pPr lvl="0"/>
            <a:r>
              <a:rPr lang="de-DE"/>
              <a:t>Mastertextformat bearbeiten</a:t>
            </a:r>
          </a:p>
        </p:txBody>
      </p:sp>
    </p:spTree>
    <p:extLst>
      <p:ext uri="{BB962C8B-B14F-4D97-AF65-F5344CB8AC3E}">
        <p14:creationId xmlns:p14="http://schemas.microsoft.com/office/powerpoint/2010/main" val="32263589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1-spalti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1"/>
            </a:lvl1pPr>
          </a:lstStyle>
          <a:p>
            <a:r>
              <a:rPr lang="de-CH" dirty="0"/>
              <a:t>Titel des Kapitels</a:t>
            </a:r>
            <a:endParaRPr lang="de-DE" dirty="0"/>
          </a:p>
        </p:txBody>
      </p:sp>
      <p:sp>
        <p:nvSpPr>
          <p:cNvPr id="5" name="Fußzeilenplatzhalter 4"/>
          <p:cNvSpPr>
            <a:spLocks noGrp="1"/>
          </p:cNvSpPr>
          <p:nvPr>
            <p:ph type="ftr" sz="quarter" idx="11"/>
          </p:nvPr>
        </p:nvSpPr>
        <p:spPr/>
        <p:txBody>
          <a:bodyPr/>
          <a:lstStyle/>
          <a:p>
            <a:r>
              <a:rPr lang="en-GB"/>
              <a:t>ASP in Swiss hospitals</a:t>
            </a:r>
            <a:endParaRPr lang="de-DE" dirty="0"/>
          </a:p>
        </p:txBody>
      </p:sp>
      <p:sp>
        <p:nvSpPr>
          <p:cNvPr id="22" name="Bildplatzhalter 21"/>
          <p:cNvSpPr>
            <a:spLocks noGrp="1"/>
          </p:cNvSpPr>
          <p:nvPr>
            <p:ph type="pic" sz="quarter" idx="13"/>
          </p:nvPr>
        </p:nvSpPr>
        <p:spPr>
          <a:xfrm>
            <a:off x="1836000" y="3312000"/>
            <a:ext cx="21707997" cy="9000000"/>
          </a:xfrm>
        </p:spPr>
        <p:txBody>
          <a:bodyPr/>
          <a:lstStyle/>
          <a:p>
            <a:r>
              <a:rPr lang="de-DE"/>
              <a:t>Bild durch Klicken auf Symbol hinzufügen</a:t>
            </a:r>
          </a:p>
        </p:txBody>
      </p:sp>
    </p:spTree>
    <p:extLst>
      <p:ext uri="{BB962C8B-B14F-4D97-AF65-F5344CB8AC3E}">
        <p14:creationId xmlns:p14="http://schemas.microsoft.com/office/powerpoint/2010/main" val="5029486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gramm 1-spalti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1"/>
            </a:lvl1pPr>
          </a:lstStyle>
          <a:p>
            <a:r>
              <a:rPr lang="de-CH" dirty="0"/>
              <a:t>Titel des Kapitels</a:t>
            </a:r>
            <a:endParaRPr lang="de-DE" dirty="0"/>
          </a:p>
        </p:txBody>
      </p:sp>
      <p:sp>
        <p:nvSpPr>
          <p:cNvPr id="5" name="Fußzeilenplatzhalter 4"/>
          <p:cNvSpPr>
            <a:spLocks noGrp="1"/>
          </p:cNvSpPr>
          <p:nvPr>
            <p:ph type="ftr" sz="quarter" idx="11"/>
          </p:nvPr>
        </p:nvSpPr>
        <p:spPr/>
        <p:txBody>
          <a:bodyPr/>
          <a:lstStyle/>
          <a:p>
            <a:r>
              <a:rPr lang="en-GB"/>
              <a:t>ASP in Swiss hospitals</a:t>
            </a:r>
            <a:endParaRPr lang="de-DE" dirty="0"/>
          </a:p>
        </p:txBody>
      </p:sp>
      <p:sp>
        <p:nvSpPr>
          <p:cNvPr id="4" name="Diagrammplatzhalter 3"/>
          <p:cNvSpPr>
            <a:spLocks noGrp="1"/>
          </p:cNvSpPr>
          <p:nvPr>
            <p:ph type="chart" sz="quarter" idx="14"/>
          </p:nvPr>
        </p:nvSpPr>
        <p:spPr>
          <a:xfrm>
            <a:off x="1836000" y="3311525"/>
            <a:ext cx="21707997" cy="9001125"/>
          </a:xfrm>
        </p:spPr>
        <p:txBody>
          <a:bodyPr/>
          <a:lstStyle/>
          <a:p>
            <a:r>
              <a:rPr lang="de-DE" dirty="0"/>
              <a:t>Diagramm durch Klicken auf Symbol hinzufügen</a:t>
            </a:r>
            <a:endParaRPr lang="de-CH" dirty="0"/>
          </a:p>
        </p:txBody>
      </p:sp>
    </p:spTree>
    <p:extLst>
      <p:ext uri="{BB962C8B-B14F-4D97-AF65-F5344CB8AC3E}">
        <p14:creationId xmlns:p14="http://schemas.microsoft.com/office/powerpoint/2010/main" val="25972388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elfolie 1">
    <p:bg>
      <p:bgPr>
        <a:solidFill>
          <a:srgbClr val="FFFFE6"/>
        </a:solidFill>
        <a:effectLst/>
      </p:bgPr>
    </p:bg>
    <p:spTree>
      <p:nvGrpSpPr>
        <p:cNvPr id="1" name=""/>
        <p:cNvGrpSpPr/>
        <p:nvPr/>
      </p:nvGrpSpPr>
      <p:grpSpPr>
        <a:xfrm>
          <a:off x="0" y="0"/>
          <a:ext cx="0" cy="0"/>
          <a:chOff x="0" y="0"/>
          <a:chExt cx="0" cy="0"/>
        </a:xfrm>
      </p:grpSpPr>
      <p:sp>
        <p:nvSpPr>
          <p:cNvPr id="12" name="Titel 7"/>
          <p:cNvSpPr>
            <a:spLocks noGrp="1"/>
          </p:cNvSpPr>
          <p:nvPr>
            <p:ph type="title" hasCustomPrompt="1"/>
          </p:nvPr>
        </p:nvSpPr>
        <p:spPr>
          <a:xfrm>
            <a:off x="1835998" y="3996000"/>
            <a:ext cx="18000000" cy="3780000"/>
          </a:xfrm>
          <a:noFill/>
          <a:ln>
            <a:noFill/>
          </a:ln>
          <a:effectLst/>
        </p:spPr>
        <p:style>
          <a:lnRef idx="2">
            <a:schemeClr val="dk1">
              <a:shade val="50000"/>
            </a:schemeClr>
          </a:lnRef>
          <a:fillRef idx="1">
            <a:schemeClr val="dk1"/>
          </a:fillRef>
          <a:effectRef idx="0">
            <a:schemeClr val="dk1"/>
          </a:effectRef>
          <a:fontRef idx="none"/>
        </p:style>
        <p:txBody>
          <a:bodyPr/>
          <a:lstStyle>
            <a:lvl1pPr>
              <a:lnSpc>
                <a:spcPts val="9600"/>
              </a:lnSpc>
              <a:spcBef>
                <a:spcPts val="0"/>
              </a:spcBef>
              <a:defRPr sz="9600" b="0" i="0">
                <a:ln>
                  <a:noFill/>
                </a:ln>
                <a:solidFill>
                  <a:srgbClr val="0070C0"/>
                </a:solidFill>
                <a:latin typeface="Calibri Light"/>
                <a:cs typeface="Calibri Light"/>
              </a:defRPr>
            </a:lvl1pPr>
          </a:lstStyle>
          <a:p>
            <a:r>
              <a:rPr lang="de-CH" dirty="0"/>
              <a:t>Herzlichen Dank</a:t>
            </a:r>
            <a:br>
              <a:rPr lang="de-CH" dirty="0"/>
            </a:br>
            <a:r>
              <a:rPr lang="de-CH" dirty="0"/>
              <a:t>für die Aufmerksamkeit</a:t>
            </a:r>
            <a:endParaRPr lang="de-DE" dirty="0"/>
          </a:p>
        </p:txBody>
      </p:sp>
      <p:sp>
        <p:nvSpPr>
          <p:cNvPr id="13" name="Untertitel 2"/>
          <p:cNvSpPr>
            <a:spLocks noGrp="1"/>
          </p:cNvSpPr>
          <p:nvPr>
            <p:ph type="subTitle" idx="1" hasCustomPrompt="1"/>
          </p:nvPr>
        </p:nvSpPr>
        <p:spPr>
          <a:xfrm>
            <a:off x="1835999" y="8964000"/>
            <a:ext cx="13680000" cy="2052000"/>
          </a:xfrm>
          <a:noFill/>
          <a:ln>
            <a:noFill/>
          </a:ln>
        </p:spPr>
        <p:txBody>
          <a:bodyPr lIns="0" tIns="0" rIns="0" bIns="0">
            <a:noAutofit/>
          </a:bodyPr>
          <a:lstStyle>
            <a:lvl1pPr marL="0" indent="0" algn="l">
              <a:lnSpc>
                <a:spcPts val="4800"/>
              </a:lnSpc>
              <a:spcBef>
                <a:spcPts val="0"/>
              </a:spcBef>
              <a:spcAft>
                <a:spcPts val="0"/>
              </a:spcAft>
              <a:buNone/>
              <a:defRPr sz="3800" b="1" i="0" spc="100">
                <a:solidFill>
                  <a:srgbClr val="0070C0"/>
                </a:solidFill>
                <a:latin typeface="Calibri"/>
                <a:cs typeface="Calibri"/>
              </a:defRPr>
            </a:lvl1pPr>
            <a:lvl2pPr marL="1088639" indent="0" algn="ctr">
              <a:buNone/>
              <a:defRPr>
                <a:solidFill>
                  <a:schemeClr val="tx1">
                    <a:tint val="75000"/>
                  </a:schemeClr>
                </a:solidFill>
              </a:defRPr>
            </a:lvl2pPr>
            <a:lvl3pPr marL="2177278" indent="0" algn="ctr">
              <a:buNone/>
              <a:defRPr>
                <a:solidFill>
                  <a:schemeClr val="tx1">
                    <a:tint val="75000"/>
                  </a:schemeClr>
                </a:solidFill>
              </a:defRPr>
            </a:lvl3pPr>
            <a:lvl4pPr marL="3265917" indent="0" algn="ctr">
              <a:buNone/>
              <a:defRPr>
                <a:solidFill>
                  <a:schemeClr val="tx1">
                    <a:tint val="75000"/>
                  </a:schemeClr>
                </a:solidFill>
              </a:defRPr>
            </a:lvl4pPr>
            <a:lvl5pPr marL="4354556" indent="0" algn="ctr">
              <a:buNone/>
              <a:defRPr>
                <a:solidFill>
                  <a:schemeClr val="tx1">
                    <a:tint val="75000"/>
                  </a:schemeClr>
                </a:solidFill>
              </a:defRPr>
            </a:lvl5pPr>
            <a:lvl6pPr marL="5443195" indent="0" algn="ctr">
              <a:buNone/>
              <a:defRPr>
                <a:solidFill>
                  <a:schemeClr val="tx1">
                    <a:tint val="75000"/>
                  </a:schemeClr>
                </a:solidFill>
              </a:defRPr>
            </a:lvl6pPr>
            <a:lvl7pPr marL="6531834" indent="0" algn="ctr">
              <a:buNone/>
              <a:defRPr>
                <a:solidFill>
                  <a:schemeClr val="tx1">
                    <a:tint val="75000"/>
                  </a:schemeClr>
                </a:solidFill>
              </a:defRPr>
            </a:lvl7pPr>
            <a:lvl8pPr marL="7620472" indent="0" algn="ctr">
              <a:buNone/>
              <a:defRPr>
                <a:solidFill>
                  <a:schemeClr val="tx1">
                    <a:tint val="75000"/>
                  </a:schemeClr>
                </a:solidFill>
              </a:defRPr>
            </a:lvl8pPr>
            <a:lvl9pPr marL="8709111" indent="0" algn="ctr">
              <a:buNone/>
              <a:defRPr>
                <a:solidFill>
                  <a:schemeClr val="tx1">
                    <a:tint val="75000"/>
                  </a:schemeClr>
                </a:solidFill>
              </a:defRPr>
            </a:lvl9pPr>
          </a:lstStyle>
          <a:p>
            <a:r>
              <a:rPr lang="de-CH" dirty="0"/>
              <a:t>Kontaktangaben</a:t>
            </a:r>
          </a:p>
        </p:txBody>
      </p:sp>
      <p:sp>
        <p:nvSpPr>
          <p:cNvPr id="3" name="Textplatzhalter 2"/>
          <p:cNvSpPr>
            <a:spLocks noGrp="1"/>
          </p:cNvSpPr>
          <p:nvPr>
            <p:ph type="body" sz="quarter" idx="10" hasCustomPrompt="1"/>
          </p:nvPr>
        </p:nvSpPr>
        <p:spPr>
          <a:xfrm>
            <a:off x="1836738" y="11868150"/>
            <a:ext cx="17999260" cy="1314938"/>
          </a:xfrm>
          <a:noFill/>
          <a:ln>
            <a:noFill/>
          </a:ln>
        </p:spPr>
        <p:txBody>
          <a:bodyPr anchor="b" anchorCtr="0">
            <a:noAutofit/>
          </a:bodyPr>
          <a:lstStyle>
            <a:lvl1pPr marL="0" marR="0" indent="0" algn="l" defTabSz="1088639" rtl="0" eaLnBrk="1" fontAlgn="auto" latinLnBrk="0" hangingPunct="1">
              <a:lnSpc>
                <a:spcPct val="100000"/>
              </a:lnSpc>
              <a:spcBef>
                <a:spcPts val="0"/>
              </a:spcBef>
              <a:spcAft>
                <a:spcPts val="0"/>
              </a:spcAft>
              <a:buClrTx/>
              <a:buSzTx/>
              <a:buFontTx/>
              <a:buNone/>
              <a:tabLst/>
              <a:defRPr sz="2800" b="0" spc="100" baseline="0">
                <a:solidFill>
                  <a:schemeClr val="bg1"/>
                </a:solidFill>
                <a:latin typeface="Calibri Light" panose="020F0302020204030204" pitchFamily="34" charset="0"/>
              </a:defRPr>
            </a:lvl1pPr>
          </a:lstStyle>
          <a:p>
            <a:pPr marL="0" marR="0" lvl="0" indent="0" algn="l" defTabSz="1088639" rtl="0" eaLnBrk="1" fontAlgn="auto" latinLnBrk="0" hangingPunct="1">
              <a:lnSpc>
                <a:spcPct val="100000"/>
              </a:lnSpc>
              <a:spcBef>
                <a:spcPts val="0"/>
              </a:spcBef>
              <a:spcAft>
                <a:spcPts val="0"/>
              </a:spcAft>
              <a:buClrTx/>
              <a:buSzTx/>
              <a:buFontTx/>
              <a:buNone/>
              <a:tabLst/>
              <a:defRPr/>
            </a:pPr>
            <a:r>
              <a:rPr lang="de-DE" dirty="0"/>
              <a:t>((Ort / Veranstaltung</a:t>
            </a:r>
            <a:r>
              <a:rPr lang="de-CH" dirty="0"/>
              <a:t> / Datum))</a:t>
            </a:r>
            <a:endParaRPr lang="de-DE" dirty="0"/>
          </a:p>
        </p:txBody>
      </p:sp>
      <p:sp>
        <p:nvSpPr>
          <p:cNvPr id="2" name="Rectangle 9">
            <a:extLst>
              <a:ext uri="{FF2B5EF4-FFF2-40B4-BE49-F238E27FC236}">
                <a16:creationId xmlns:a16="http://schemas.microsoft.com/office/drawing/2014/main" id="{F853DB22-CC51-8A47-560C-44311DCCA145}"/>
              </a:ext>
            </a:extLst>
          </p:cNvPr>
          <p:cNvSpPr>
            <a:spLocks noChangeArrowheads="1"/>
          </p:cNvSpPr>
          <p:nvPr userDrawn="1"/>
        </p:nvSpPr>
        <p:spPr bwMode="auto">
          <a:xfrm>
            <a:off x="0" y="0"/>
            <a:ext cx="24387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pSp>
        <p:nvGrpSpPr>
          <p:cNvPr id="4" name="Gruppieren 3">
            <a:extLst>
              <a:ext uri="{FF2B5EF4-FFF2-40B4-BE49-F238E27FC236}">
                <a16:creationId xmlns:a16="http://schemas.microsoft.com/office/drawing/2014/main" id="{36B0A8A7-E18F-D9CA-D14F-CEA47B7596A6}"/>
              </a:ext>
            </a:extLst>
          </p:cNvPr>
          <p:cNvGrpSpPr>
            <a:grpSpLocks noChangeAspect="1"/>
          </p:cNvGrpSpPr>
          <p:nvPr userDrawn="1"/>
        </p:nvGrpSpPr>
        <p:grpSpPr>
          <a:xfrm>
            <a:off x="16151395" y="982212"/>
            <a:ext cx="7200000" cy="645142"/>
            <a:chOff x="0" y="0"/>
            <a:chExt cx="5967622" cy="534670"/>
          </a:xfrm>
        </p:grpSpPr>
        <p:pic>
          <p:nvPicPr>
            <p:cNvPr id="5" name="Grafik 4">
              <a:extLst>
                <a:ext uri="{FF2B5EF4-FFF2-40B4-BE49-F238E27FC236}">
                  <a16:creationId xmlns:a16="http://schemas.microsoft.com/office/drawing/2014/main" id="{E2483418-6AF1-EFA6-A5D4-0B6C27C357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86264"/>
              <a:ext cx="266065" cy="341630"/>
            </a:xfrm>
            <a:prstGeom prst="rect">
              <a:avLst/>
            </a:prstGeom>
            <a:noFill/>
            <a:ln>
              <a:noFill/>
            </a:ln>
          </p:spPr>
        </p:pic>
        <p:pic>
          <p:nvPicPr>
            <p:cNvPr id="7" name="Grafik 6">
              <a:extLst>
                <a:ext uri="{FF2B5EF4-FFF2-40B4-BE49-F238E27FC236}">
                  <a16:creationId xmlns:a16="http://schemas.microsoft.com/office/drawing/2014/main" id="{BC572DB8-9F65-B0A0-76CD-4292544997B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0855" t="35690" r="4907"/>
            <a:stretch/>
          </p:blipFill>
          <p:spPr bwMode="auto">
            <a:xfrm>
              <a:off x="4554747" y="0"/>
              <a:ext cx="1412875" cy="534670"/>
            </a:xfrm>
            <a:prstGeom prst="rect">
              <a:avLst/>
            </a:prstGeom>
            <a:noFill/>
            <a:ln>
              <a:noFill/>
            </a:ln>
            <a:extLst>
              <a:ext uri="{53640926-AAD7-44D8-BBD7-CCE9431645EC}">
                <a14:shadowObscured xmlns:a14="http://schemas.microsoft.com/office/drawing/2010/main"/>
              </a:ext>
            </a:extLst>
          </p:spPr>
        </p:pic>
        <p:pic>
          <p:nvPicPr>
            <p:cNvPr id="8" name="Grafik 7">
              <a:extLst>
                <a:ext uri="{FF2B5EF4-FFF2-40B4-BE49-F238E27FC236}">
                  <a16:creationId xmlns:a16="http://schemas.microsoft.com/office/drawing/2014/main" id="{2A1D94E1-008B-7917-F59A-EBFBEE25098F}"/>
                </a:ext>
              </a:extLst>
            </p:cNvPr>
            <p:cNvPicPr preferRelativeResize="0">
              <a:picLocks noChangeAspect="1"/>
            </p:cNvPicPr>
            <p:nvPr userDrawn="1"/>
          </p:nvPicPr>
          <p:blipFill rotWithShape="1">
            <a:blip r:embed="rId4">
              <a:extLst>
                <a:ext uri="{28A0092B-C50C-407E-A947-70E740481C1C}">
                  <a14:useLocalDpi xmlns:a14="http://schemas.microsoft.com/office/drawing/2010/main" val="0"/>
                </a:ext>
              </a:extLst>
            </a:blip>
            <a:srcRect r="-28"/>
            <a:stretch/>
          </p:blipFill>
          <p:spPr bwMode="auto">
            <a:xfrm>
              <a:off x="2534899" y="86266"/>
              <a:ext cx="716400" cy="359792"/>
            </a:xfrm>
            <a:prstGeom prst="rect">
              <a:avLst/>
            </a:prstGeom>
            <a:noFill/>
            <a:ln>
              <a:noFill/>
            </a:ln>
            <a:extLst>
              <a:ext uri="{53640926-AAD7-44D8-BBD7-CCE9431645EC}">
                <a14:shadowObscured xmlns:a14="http://schemas.microsoft.com/office/drawing/2010/main"/>
              </a:ext>
            </a:extLst>
          </p:spPr>
        </p:pic>
        <p:pic>
          <p:nvPicPr>
            <p:cNvPr id="9" name="Grafik 8">
              <a:extLst>
                <a:ext uri="{FF2B5EF4-FFF2-40B4-BE49-F238E27FC236}">
                  <a16:creationId xmlns:a16="http://schemas.microsoft.com/office/drawing/2014/main" id="{1205FD42-1F2F-16EF-CBC9-4E19469D40C2}"/>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29124" y="77637"/>
              <a:ext cx="481965" cy="359410"/>
            </a:xfrm>
            <a:prstGeom prst="rect">
              <a:avLst/>
            </a:prstGeom>
            <a:noFill/>
          </p:spPr>
        </p:pic>
        <p:pic>
          <p:nvPicPr>
            <p:cNvPr id="10" name="Grafik 9">
              <a:extLst>
                <a:ext uri="{FF2B5EF4-FFF2-40B4-BE49-F238E27FC236}">
                  <a16:creationId xmlns:a16="http://schemas.microsoft.com/office/drawing/2014/main" id="{F6229AF4-BF26-C7DE-82F0-5E7D9780B9FD}"/>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347049" y="163902"/>
              <a:ext cx="1081405" cy="205105"/>
            </a:xfrm>
            <a:prstGeom prst="rect">
              <a:avLst/>
            </a:prstGeom>
            <a:noFill/>
          </p:spPr>
        </p:pic>
        <p:pic>
          <p:nvPicPr>
            <p:cNvPr id="11" name="Grafik 10">
              <a:extLst>
                <a:ext uri="{FF2B5EF4-FFF2-40B4-BE49-F238E27FC236}">
                  <a16:creationId xmlns:a16="http://schemas.microsoft.com/office/drawing/2014/main" id="{AC6630D1-E99A-8827-F77E-A2E7374EEDC4}"/>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89645" y="60385"/>
              <a:ext cx="492760" cy="395605"/>
            </a:xfrm>
            <a:prstGeom prst="rect">
              <a:avLst/>
            </a:prstGeom>
            <a:noFill/>
          </p:spPr>
        </p:pic>
        <p:pic>
          <p:nvPicPr>
            <p:cNvPr id="14" name="Grafik 13">
              <a:extLst>
                <a:ext uri="{FF2B5EF4-FFF2-40B4-BE49-F238E27FC236}">
                  <a16:creationId xmlns:a16="http://schemas.microsoft.com/office/drawing/2014/main" id="{05CBFE66-ACB9-D164-6D33-E6008D12D9E3}"/>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206009" y="60385"/>
              <a:ext cx="399415" cy="395605"/>
            </a:xfrm>
            <a:prstGeom prst="rect">
              <a:avLst/>
            </a:prstGeom>
            <a:noFill/>
          </p:spPr>
        </p:pic>
      </p:grpSp>
    </p:spTree>
    <p:extLst>
      <p:ext uri="{BB962C8B-B14F-4D97-AF65-F5344CB8AC3E}">
        <p14:creationId xmlns:p14="http://schemas.microsoft.com/office/powerpoint/2010/main" val="40872448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DBFCBB-F58E-8882-CD8B-C54BDA6773E9}"/>
              </a:ext>
            </a:extLst>
          </p:cNvPr>
          <p:cNvSpPr>
            <a:spLocks noGrp="1"/>
          </p:cNvSpPr>
          <p:nvPr>
            <p:ph type="ctrTitle"/>
          </p:nvPr>
        </p:nvSpPr>
        <p:spPr>
          <a:xfrm>
            <a:off x="3048000" y="2244725"/>
            <a:ext cx="18291175" cy="4775200"/>
          </a:xfrm>
        </p:spPr>
        <p:txBody>
          <a:bodyPr anchor="b"/>
          <a:lstStyle>
            <a:lvl1pPr algn="ctr">
              <a:defRPr sz="6000"/>
            </a:lvl1pPr>
          </a:lstStyle>
          <a:p>
            <a:r>
              <a:rPr lang="de-DE"/>
              <a:t>Mastertitelformat bearbeiten</a:t>
            </a:r>
            <a:endParaRPr lang="en-US"/>
          </a:p>
        </p:txBody>
      </p:sp>
      <p:sp>
        <p:nvSpPr>
          <p:cNvPr id="3" name="Untertitel 2">
            <a:extLst>
              <a:ext uri="{FF2B5EF4-FFF2-40B4-BE49-F238E27FC236}">
                <a16:creationId xmlns:a16="http://schemas.microsoft.com/office/drawing/2014/main" id="{AAA616F9-B01B-F808-61D0-053E0C64356D}"/>
              </a:ext>
            </a:extLst>
          </p:cNvPr>
          <p:cNvSpPr>
            <a:spLocks noGrp="1"/>
          </p:cNvSpPr>
          <p:nvPr>
            <p:ph type="subTitle" idx="1"/>
          </p:nvPr>
        </p:nvSpPr>
        <p:spPr>
          <a:xfrm>
            <a:off x="3048000" y="7204075"/>
            <a:ext cx="18291175" cy="33115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a:p>
        </p:txBody>
      </p:sp>
      <p:sp>
        <p:nvSpPr>
          <p:cNvPr id="4" name="Datumsplatzhalter 3">
            <a:extLst>
              <a:ext uri="{FF2B5EF4-FFF2-40B4-BE49-F238E27FC236}">
                <a16:creationId xmlns:a16="http://schemas.microsoft.com/office/drawing/2014/main" id="{C45ABAEB-1FA0-D04E-55C9-464DA88DB04C}"/>
              </a:ext>
            </a:extLst>
          </p:cNvPr>
          <p:cNvSpPr>
            <a:spLocks noGrp="1"/>
          </p:cNvSpPr>
          <p:nvPr>
            <p:ph type="dt" sz="half" idx="10"/>
          </p:nvPr>
        </p:nvSpPr>
        <p:spPr/>
        <p:txBody>
          <a:bodyPr/>
          <a:lstStyle/>
          <a:p>
            <a:fld id="{4CAA030B-861A-4511-AAA1-16FC58F289C1}" type="datetimeFigureOut">
              <a:rPr lang="en-US" smtClean="0"/>
              <a:t>10/29/2024</a:t>
            </a:fld>
            <a:endParaRPr lang="en-US"/>
          </a:p>
        </p:txBody>
      </p:sp>
      <p:sp>
        <p:nvSpPr>
          <p:cNvPr id="5" name="Fußzeilenplatzhalter 4">
            <a:extLst>
              <a:ext uri="{FF2B5EF4-FFF2-40B4-BE49-F238E27FC236}">
                <a16:creationId xmlns:a16="http://schemas.microsoft.com/office/drawing/2014/main" id="{ACC9FCD8-7867-3FF1-D895-D185CACC1AB7}"/>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441C28EA-A71A-27ED-6693-FF8EBFD56ECF}"/>
              </a:ext>
            </a:extLst>
          </p:cNvPr>
          <p:cNvSpPr>
            <a:spLocks noGrp="1"/>
          </p:cNvSpPr>
          <p:nvPr>
            <p:ph type="sldNum" sz="quarter" idx="12"/>
          </p:nvPr>
        </p:nvSpPr>
        <p:spPr/>
        <p:txBody>
          <a:bodyPr/>
          <a:lstStyle/>
          <a:p>
            <a:fld id="{9F7F820C-32F0-437C-9741-5A0EF5972398}" type="slidenum">
              <a:rPr lang="en-US" smtClean="0"/>
              <a:t>‹Nr.›</a:t>
            </a:fld>
            <a:endParaRPr lang="en-US"/>
          </a:p>
        </p:txBody>
      </p:sp>
    </p:spTree>
    <p:extLst>
      <p:ext uri="{BB962C8B-B14F-4D97-AF65-F5344CB8AC3E}">
        <p14:creationId xmlns:p14="http://schemas.microsoft.com/office/powerpoint/2010/main" val="3797418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58B9D-6003-3606-B843-A6209E6F2CF1}"/>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3BBA1C02-F110-CC2A-74D1-427482DDF9C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6C14E7A0-C34D-9358-0C88-CFA516EFBC36}"/>
              </a:ext>
            </a:extLst>
          </p:cNvPr>
          <p:cNvSpPr>
            <a:spLocks noGrp="1"/>
          </p:cNvSpPr>
          <p:nvPr>
            <p:ph type="dt" sz="half" idx="10"/>
          </p:nvPr>
        </p:nvSpPr>
        <p:spPr/>
        <p:txBody>
          <a:bodyPr/>
          <a:lstStyle/>
          <a:p>
            <a:fld id="{4CAA030B-861A-4511-AAA1-16FC58F289C1}" type="datetimeFigureOut">
              <a:rPr lang="en-US" smtClean="0"/>
              <a:t>10/29/2024</a:t>
            </a:fld>
            <a:endParaRPr lang="en-US"/>
          </a:p>
        </p:txBody>
      </p:sp>
      <p:sp>
        <p:nvSpPr>
          <p:cNvPr id="5" name="Fußzeilenplatzhalter 4">
            <a:extLst>
              <a:ext uri="{FF2B5EF4-FFF2-40B4-BE49-F238E27FC236}">
                <a16:creationId xmlns:a16="http://schemas.microsoft.com/office/drawing/2014/main" id="{C425A00E-51C8-729D-42EC-336C20F59CD2}"/>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A9C2E5CE-4C65-61A5-680D-07AFCD5CE333}"/>
              </a:ext>
            </a:extLst>
          </p:cNvPr>
          <p:cNvSpPr>
            <a:spLocks noGrp="1"/>
          </p:cNvSpPr>
          <p:nvPr>
            <p:ph type="sldNum" sz="quarter" idx="12"/>
          </p:nvPr>
        </p:nvSpPr>
        <p:spPr/>
        <p:txBody>
          <a:bodyPr/>
          <a:lstStyle/>
          <a:p>
            <a:fld id="{9F7F820C-32F0-437C-9741-5A0EF5972398}" type="slidenum">
              <a:rPr lang="en-US" smtClean="0"/>
              <a:t>‹Nr.›</a:t>
            </a:fld>
            <a:endParaRPr lang="en-US"/>
          </a:p>
        </p:txBody>
      </p:sp>
    </p:spTree>
    <p:extLst>
      <p:ext uri="{BB962C8B-B14F-4D97-AF65-F5344CB8AC3E}">
        <p14:creationId xmlns:p14="http://schemas.microsoft.com/office/powerpoint/2010/main" val="3319167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CBD758-1D8C-EAFF-C7ED-DA37ED01CE19}"/>
              </a:ext>
            </a:extLst>
          </p:cNvPr>
          <p:cNvSpPr>
            <a:spLocks noGrp="1"/>
          </p:cNvSpPr>
          <p:nvPr>
            <p:ph type="title"/>
          </p:nvPr>
        </p:nvSpPr>
        <p:spPr>
          <a:xfrm>
            <a:off x="1663700" y="3419475"/>
            <a:ext cx="21034375" cy="5705475"/>
          </a:xfrm>
        </p:spPr>
        <p:txBody>
          <a:bodyPr anchor="b"/>
          <a:lstStyle>
            <a:lvl1pPr>
              <a:defRPr sz="6000"/>
            </a:lvl1pPr>
          </a:lstStyle>
          <a:p>
            <a:r>
              <a:rPr lang="de-DE"/>
              <a:t>Mastertitelformat bearbeiten</a:t>
            </a:r>
            <a:endParaRPr lang="en-US"/>
          </a:p>
        </p:txBody>
      </p:sp>
      <p:sp>
        <p:nvSpPr>
          <p:cNvPr id="3" name="Textplatzhalter 2">
            <a:extLst>
              <a:ext uri="{FF2B5EF4-FFF2-40B4-BE49-F238E27FC236}">
                <a16:creationId xmlns:a16="http://schemas.microsoft.com/office/drawing/2014/main" id="{E1ECB464-5388-63C0-19A8-75B56E0CBD3D}"/>
              </a:ext>
            </a:extLst>
          </p:cNvPr>
          <p:cNvSpPr>
            <a:spLocks noGrp="1"/>
          </p:cNvSpPr>
          <p:nvPr>
            <p:ph type="body" idx="1"/>
          </p:nvPr>
        </p:nvSpPr>
        <p:spPr>
          <a:xfrm>
            <a:off x="1663700" y="9178925"/>
            <a:ext cx="21034375" cy="3000375"/>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AD3CC7C-939F-0B91-1FC1-01CA10ECD362}"/>
              </a:ext>
            </a:extLst>
          </p:cNvPr>
          <p:cNvSpPr>
            <a:spLocks noGrp="1"/>
          </p:cNvSpPr>
          <p:nvPr>
            <p:ph type="dt" sz="half" idx="10"/>
          </p:nvPr>
        </p:nvSpPr>
        <p:spPr/>
        <p:txBody>
          <a:bodyPr/>
          <a:lstStyle/>
          <a:p>
            <a:fld id="{4CAA030B-861A-4511-AAA1-16FC58F289C1}" type="datetimeFigureOut">
              <a:rPr lang="en-US" smtClean="0"/>
              <a:t>10/29/2024</a:t>
            </a:fld>
            <a:endParaRPr lang="en-US"/>
          </a:p>
        </p:txBody>
      </p:sp>
      <p:sp>
        <p:nvSpPr>
          <p:cNvPr id="5" name="Fußzeilenplatzhalter 4">
            <a:extLst>
              <a:ext uri="{FF2B5EF4-FFF2-40B4-BE49-F238E27FC236}">
                <a16:creationId xmlns:a16="http://schemas.microsoft.com/office/drawing/2014/main" id="{C3BDB70E-2001-F42B-8A60-7BCD9B30E29C}"/>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2EFD8377-E427-BA4B-C049-E8BBAFEC83D7}"/>
              </a:ext>
            </a:extLst>
          </p:cNvPr>
          <p:cNvSpPr>
            <a:spLocks noGrp="1"/>
          </p:cNvSpPr>
          <p:nvPr>
            <p:ph type="sldNum" sz="quarter" idx="12"/>
          </p:nvPr>
        </p:nvSpPr>
        <p:spPr/>
        <p:txBody>
          <a:bodyPr/>
          <a:lstStyle/>
          <a:p>
            <a:fld id="{9F7F820C-32F0-437C-9741-5A0EF5972398}" type="slidenum">
              <a:rPr lang="en-US" smtClean="0"/>
              <a:t>‹Nr.›</a:t>
            </a:fld>
            <a:endParaRPr lang="en-US"/>
          </a:p>
        </p:txBody>
      </p:sp>
    </p:spTree>
    <p:extLst>
      <p:ext uri="{BB962C8B-B14F-4D97-AF65-F5344CB8AC3E}">
        <p14:creationId xmlns:p14="http://schemas.microsoft.com/office/powerpoint/2010/main" val="1041089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923A0A-13C2-FCF4-476A-294C8109115E}"/>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8EEC3016-D749-BA9E-0790-1146F0B74F74}"/>
              </a:ext>
            </a:extLst>
          </p:cNvPr>
          <p:cNvSpPr>
            <a:spLocks noGrp="1"/>
          </p:cNvSpPr>
          <p:nvPr>
            <p:ph sz="half" idx="1"/>
          </p:nvPr>
        </p:nvSpPr>
        <p:spPr>
          <a:xfrm>
            <a:off x="1676400" y="3651250"/>
            <a:ext cx="10440988" cy="87026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Inhaltsplatzhalter 3">
            <a:extLst>
              <a:ext uri="{FF2B5EF4-FFF2-40B4-BE49-F238E27FC236}">
                <a16:creationId xmlns:a16="http://schemas.microsoft.com/office/drawing/2014/main" id="{553AF93C-38E3-8DDA-7979-3DCDFE7C367B}"/>
              </a:ext>
            </a:extLst>
          </p:cNvPr>
          <p:cNvSpPr>
            <a:spLocks noGrp="1"/>
          </p:cNvSpPr>
          <p:nvPr>
            <p:ph sz="half" idx="2"/>
          </p:nvPr>
        </p:nvSpPr>
        <p:spPr>
          <a:xfrm>
            <a:off x="12269788" y="3651250"/>
            <a:ext cx="10440987" cy="87026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umsplatzhalter 4">
            <a:extLst>
              <a:ext uri="{FF2B5EF4-FFF2-40B4-BE49-F238E27FC236}">
                <a16:creationId xmlns:a16="http://schemas.microsoft.com/office/drawing/2014/main" id="{3C842623-722F-302D-4D0A-2C7B71AD883E}"/>
              </a:ext>
            </a:extLst>
          </p:cNvPr>
          <p:cNvSpPr>
            <a:spLocks noGrp="1"/>
          </p:cNvSpPr>
          <p:nvPr>
            <p:ph type="dt" sz="half" idx="10"/>
          </p:nvPr>
        </p:nvSpPr>
        <p:spPr/>
        <p:txBody>
          <a:bodyPr/>
          <a:lstStyle/>
          <a:p>
            <a:fld id="{4CAA030B-861A-4511-AAA1-16FC58F289C1}" type="datetimeFigureOut">
              <a:rPr lang="en-US" smtClean="0"/>
              <a:t>10/29/2024</a:t>
            </a:fld>
            <a:endParaRPr lang="en-US"/>
          </a:p>
        </p:txBody>
      </p:sp>
      <p:sp>
        <p:nvSpPr>
          <p:cNvPr id="6" name="Fußzeilenplatzhalter 5">
            <a:extLst>
              <a:ext uri="{FF2B5EF4-FFF2-40B4-BE49-F238E27FC236}">
                <a16:creationId xmlns:a16="http://schemas.microsoft.com/office/drawing/2014/main" id="{B5DCFCCC-2148-9663-6EAC-FA11E9420F40}"/>
              </a:ext>
            </a:extLst>
          </p:cNvPr>
          <p:cNvSpPr>
            <a:spLocks noGrp="1"/>
          </p:cNvSpPr>
          <p:nvPr>
            <p:ph type="ftr" sz="quarter" idx="11"/>
          </p:nvPr>
        </p:nvSpPr>
        <p:spPr/>
        <p:txBody>
          <a:bodyPr/>
          <a:lstStyle/>
          <a:p>
            <a:endParaRPr lang="en-US"/>
          </a:p>
        </p:txBody>
      </p:sp>
      <p:sp>
        <p:nvSpPr>
          <p:cNvPr id="7" name="Foliennummernplatzhalter 6">
            <a:extLst>
              <a:ext uri="{FF2B5EF4-FFF2-40B4-BE49-F238E27FC236}">
                <a16:creationId xmlns:a16="http://schemas.microsoft.com/office/drawing/2014/main" id="{4B8AA667-4726-4674-A8AB-A7AD31B9FDA9}"/>
              </a:ext>
            </a:extLst>
          </p:cNvPr>
          <p:cNvSpPr>
            <a:spLocks noGrp="1"/>
          </p:cNvSpPr>
          <p:nvPr>
            <p:ph type="sldNum" sz="quarter" idx="12"/>
          </p:nvPr>
        </p:nvSpPr>
        <p:spPr/>
        <p:txBody>
          <a:bodyPr/>
          <a:lstStyle/>
          <a:p>
            <a:fld id="{9F7F820C-32F0-437C-9741-5A0EF5972398}" type="slidenum">
              <a:rPr lang="en-US" smtClean="0"/>
              <a:t>‹Nr.›</a:t>
            </a:fld>
            <a:endParaRPr lang="en-US"/>
          </a:p>
        </p:txBody>
      </p:sp>
    </p:spTree>
    <p:extLst>
      <p:ext uri="{BB962C8B-B14F-4D97-AF65-F5344CB8AC3E}">
        <p14:creationId xmlns:p14="http://schemas.microsoft.com/office/powerpoint/2010/main" val="4131889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74E7CE-1BC5-7AF7-66C1-C035761248F9}"/>
              </a:ext>
            </a:extLst>
          </p:cNvPr>
          <p:cNvSpPr>
            <a:spLocks noGrp="1"/>
          </p:cNvSpPr>
          <p:nvPr>
            <p:ph type="title"/>
          </p:nvPr>
        </p:nvSpPr>
        <p:spPr>
          <a:xfrm>
            <a:off x="1679575" y="730250"/>
            <a:ext cx="21034375" cy="2651125"/>
          </a:xfrm>
        </p:spPr>
        <p:txBody>
          <a:bodyPr/>
          <a:lstStyle/>
          <a:p>
            <a:r>
              <a:rPr lang="de-DE"/>
              <a:t>Mastertitelformat bearbeiten</a:t>
            </a:r>
            <a:endParaRPr lang="en-US"/>
          </a:p>
        </p:txBody>
      </p:sp>
      <p:sp>
        <p:nvSpPr>
          <p:cNvPr id="3" name="Textplatzhalter 2">
            <a:extLst>
              <a:ext uri="{FF2B5EF4-FFF2-40B4-BE49-F238E27FC236}">
                <a16:creationId xmlns:a16="http://schemas.microsoft.com/office/drawing/2014/main" id="{D9ACF1BB-8808-6BB4-7364-AF861626FC4C}"/>
              </a:ext>
            </a:extLst>
          </p:cNvPr>
          <p:cNvSpPr>
            <a:spLocks noGrp="1"/>
          </p:cNvSpPr>
          <p:nvPr>
            <p:ph type="body" idx="1"/>
          </p:nvPr>
        </p:nvSpPr>
        <p:spPr>
          <a:xfrm>
            <a:off x="1679575" y="3362325"/>
            <a:ext cx="10317163"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EC5E133A-E8AF-152C-2E56-7EE4BE0AE8E6}"/>
              </a:ext>
            </a:extLst>
          </p:cNvPr>
          <p:cNvSpPr>
            <a:spLocks noGrp="1"/>
          </p:cNvSpPr>
          <p:nvPr>
            <p:ph sz="half" idx="2"/>
          </p:nvPr>
        </p:nvSpPr>
        <p:spPr>
          <a:xfrm>
            <a:off x="1679575" y="5010150"/>
            <a:ext cx="10317163" cy="73691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platzhalter 4">
            <a:extLst>
              <a:ext uri="{FF2B5EF4-FFF2-40B4-BE49-F238E27FC236}">
                <a16:creationId xmlns:a16="http://schemas.microsoft.com/office/drawing/2014/main" id="{75647D20-2676-1F71-946B-DF3298B1A43D}"/>
              </a:ext>
            </a:extLst>
          </p:cNvPr>
          <p:cNvSpPr>
            <a:spLocks noGrp="1"/>
          </p:cNvSpPr>
          <p:nvPr>
            <p:ph type="body" sz="quarter" idx="3"/>
          </p:nvPr>
        </p:nvSpPr>
        <p:spPr>
          <a:xfrm>
            <a:off x="12345988" y="3362325"/>
            <a:ext cx="10367962" cy="16478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CAB88295-2EF6-339B-DB14-CA142E093A8F}"/>
              </a:ext>
            </a:extLst>
          </p:cNvPr>
          <p:cNvSpPr>
            <a:spLocks noGrp="1"/>
          </p:cNvSpPr>
          <p:nvPr>
            <p:ph sz="quarter" idx="4"/>
          </p:nvPr>
        </p:nvSpPr>
        <p:spPr>
          <a:xfrm>
            <a:off x="12345988" y="5010150"/>
            <a:ext cx="10367962" cy="73691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umsplatzhalter 6">
            <a:extLst>
              <a:ext uri="{FF2B5EF4-FFF2-40B4-BE49-F238E27FC236}">
                <a16:creationId xmlns:a16="http://schemas.microsoft.com/office/drawing/2014/main" id="{8EEE1584-8FE4-E127-9FED-A265C641F247}"/>
              </a:ext>
            </a:extLst>
          </p:cNvPr>
          <p:cNvSpPr>
            <a:spLocks noGrp="1"/>
          </p:cNvSpPr>
          <p:nvPr>
            <p:ph type="dt" sz="half" idx="10"/>
          </p:nvPr>
        </p:nvSpPr>
        <p:spPr/>
        <p:txBody>
          <a:bodyPr/>
          <a:lstStyle/>
          <a:p>
            <a:fld id="{4CAA030B-861A-4511-AAA1-16FC58F289C1}" type="datetimeFigureOut">
              <a:rPr lang="en-US" smtClean="0"/>
              <a:t>10/29/2024</a:t>
            </a:fld>
            <a:endParaRPr lang="en-US"/>
          </a:p>
        </p:txBody>
      </p:sp>
      <p:sp>
        <p:nvSpPr>
          <p:cNvPr id="8" name="Fußzeilenplatzhalter 7">
            <a:extLst>
              <a:ext uri="{FF2B5EF4-FFF2-40B4-BE49-F238E27FC236}">
                <a16:creationId xmlns:a16="http://schemas.microsoft.com/office/drawing/2014/main" id="{F031F435-9C91-0620-6D36-4B5F9EF9267B}"/>
              </a:ext>
            </a:extLst>
          </p:cNvPr>
          <p:cNvSpPr>
            <a:spLocks noGrp="1"/>
          </p:cNvSpPr>
          <p:nvPr>
            <p:ph type="ftr" sz="quarter" idx="11"/>
          </p:nvPr>
        </p:nvSpPr>
        <p:spPr/>
        <p:txBody>
          <a:bodyPr/>
          <a:lstStyle/>
          <a:p>
            <a:endParaRPr lang="en-US"/>
          </a:p>
        </p:txBody>
      </p:sp>
      <p:sp>
        <p:nvSpPr>
          <p:cNvPr id="9" name="Foliennummernplatzhalter 8">
            <a:extLst>
              <a:ext uri="{FF2B5EF4-FFF2-40B4-BE49-F238E27FC236}">
                <a16:creationId xmlns:a16="http://schemas.microsoft.com/office/drawing/2014/main" id="{13D47205-733D-DDCB-9562-EA8004970FF2}"/>
              </a:ext>
            </a:extLst>
          </p:cNvPr>
          <p:cNvSpPr>
            <a:spLocks noGrp="1"/>
          </p:cNvSpPr>
          <p:nvPr>
            <p:ph type="sldNum" sz="quarter" idx="12"/>
          </p:nvPr>
        </p:nvSpPr>
        <p:spPr/>
        <p:txBody>
          <a:bodyPr/>
          <a:lstStyle/>
          <a:p>
            <a:fld id="{9F7F820C-32F0-437C-9741-5A0EF5972398}" type="slidenum">
              <a:rPr lang="en-US" smtClean="0"/>
              <a:t>‹Nr.›</a:t>
            </a:fld>
            <a:endParaRPr lang="en-US"/>
          </a:p>
        </p:txBody>
      </p:sp>
    </p:spTree>
    <p:extLst>
      <p:ext uri="{BB962C8B-B14F-4D97-AF65-F5344CB8AC3E}">
        <p14:creationId xmlns:p14="http://schemas.microsoft.com/office/powerpoint/2010/main" val="2439965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592F3F-760B-4095-7493-7A1A861337E7}"/>
              </a:ext>
            </a:extLst>
          </p:cNvPr>
          <p:cNvSpPr>
            <a:spLocks noGrp="1"/>
          </p:cNvSpPr>
          <p:nvPr>
            <p:ph type="title"/>
          </p:nvPr>
        </p:nvSpPr>
        <p:spPr/>
        <p:txBody>
          <a:bodyPr/>
          <a:lstStyle/>
          <a:p>
            <a:r>
              <a:rPr lang="de-DE"/>
              <a:t>Mastertitelformat bearbeiten</a:t>
            </a:r>
            <a:endParaRPr lang="en-US"/>
          </a:p>
        </p:txBody>
      </p:sp>
      <p:sp>
        <p:nvSpPr>
          <p:cNvPr id="3" name="Datumsplatzhalter 2">
            <a:extLst>
              <a:ext uri="{FF2B5EF4-FFF2-40B4-BE49-F238E27FC236}">
                <a16:creationId xmlns:a16="http://schemas.microsoft.com/office/drawing/2014/main" id="{BDE55148-38D9-A548-3B68-DD0DE374FD43}"/>
              </a:ext>
            </a:extLst>
          </p:cNvPr>
          <p:cNvSpPr>
            <a:spLocks noGrp="1"/>
          </p:cNvSpPr>
          <p:nvPr>
            <p:ph type="dt" sz="half" idx="10"/>
          </p:nvPr>
        </p:nvSpPr>
        <p:spPr/>
        <p:txBody>
          <a:bodyPr/>
          <a:lstStyle/>
          <a:p>
            <a:fld id="{4CAA030B-861A-4511-AAA1-16FC58F289C1}" type="datetimeFigureOut">
              <a:rPr lang="en-US" smtClean="0"/>
              <a:t>10/29/2024</a:t>
            </a:fld>
            <a:endParaRPr lang="en-US"/>
          </a:p>
        </p:txBody>
      </p:sp>
      <p:sp>
        <p:nvSpPr>
          <p:cNvPr id="4" name="Fußzeilenplatzhalter 3">
            <a:extLst>
              <a:ext uri="{FF2B5EF4-FFF2-40B4-BE49-F238E27FC236}">
                <a16:creationId xmlns:a16="http://schemas.microsoft.com/office/drawing/2014/main" id="{C7654713-F276-CD75-D28B-B1B9AACB5BD6}"/>
              </a:ext>
            </a:extLst>
          </p:cNvPr>
          <p:cNvSpPr>
            <a:spLocks noGrp="1"/>
          </p:cNvSpPr>
          <p:nvPr>
            <p:ph type="ftr" sz="quarter" idx="11"/>
          </p:nvPr>
        </p:nvSpPr>
        <p:spPr/>
        <p:txBody>
          <a:bodyPr/>
          <a:lstStyle/>
          <a:p>
            <a:endParaRPr lang="en-US"/>
          </a:p>
        </p:txBody>
      </p:sp>
      <p:sp>
        <p:nvSpPr>
          <p:cNvPr id="5" name="Foliennummernplatzhalter 4">
            <a:extLst>
              <a:ext uri="{FF2B5EF4-FFF2-40B4-BE49-F238E27FC236}">
                <a16:creationId xmlns:a16="http://schemas.microsoft.com/office/drawing/2014/main" id="{662F1BA6-CE7C-3B80-AB6C-E9AA7A3706D1}"/>
              </a:ext>
            </a:extLst>
          </p:cNvPr>
          <p:cNvSpPr>
            <a:spLocks noGrp="1"/>
          </p:cNvSpPr>
          <p:nvPr>
            <p:ph type="sldNum" sz="quarter" idx="12"/>
          </p:nvPr>
        </p:nvSpPr>
        <p:spPr/>
        <p:txBody>
          <a:bodyPr/>
          <a:lstStyle/>
          <a:p>
            <a:fld id="{9F7F820C-32F0-437C-9741-5A0EF5972398}" type="slidenum">
              <a:rPr lang="en-US" smtClean="0"/>
              <a:t>‹Nr.›</a:t>
            </a:fld>
            <a:endParaRPr lang="en-US"/>
          </a:p>
        </p:txBody>
      </p:sp>
    </p:spTree>
    <p:extLst>
      <p:ext uri="{BB962C8B-B14F-4D97-AF65-F5344CB8AC3E}">
        <p14:creationId xmlns:p14="http://schemas.microsoft.com/office/powerpoint/2010/main" val="1873454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E2ACEA5-46E5-D5CF-608B-4213BBA07FFA}"/>
              </a:ext>
            </a:extLst>
          </p:cNvPr>
          <p:cNvSpPr>
            <a:spLocks noGrp="1"/>
          </p:cNvSpPr>
          <p:nvPr>
            <p:ph type="dt" sz="half" idx="10"/>
          </p:nvPr>
        </p:nvSpPr>
        <p:spPr/>
        <p:txBody>
          <a:bodyPr/>
          <a:lstStyle/>
          <a:p>
            <a:fld id="{4CAA030B-861A-4511-AAA1-16FC58F289C1}" type="datetimeFigureOut">
              <a:rPr lang="en-US" smtClean="0"/>
              <a:t>10/29/2024</a:t>
            </a:fld>
            <a:endParaRPr lang="en-US"/>
          </a:p>
        </p:txBody>
      </p:sp>
      <p:sp>
        <p:nvSpPr>
          <p:cNvPr id="3" name="Fußzeilenplatzhalter 2">
            <a:extLst>
              <a:ext uri="{FF2B5EF4-FFF2-40B4-BE49-F238E27FC236}">
                <a16:creationId xmlns:a16="http://schemas.microsoft.com/office/drawing/2014/main" id="{3837210D-7280-2ECB-FC6A-DFAF4192B03E}"/>
              </a:ext>
            </a:extLst>
          </p:cNvPr>
          <p:cNvSpPr>
            <a:spLocks noGrp="1"/>
          </p:cNvSpPr>
          <p:nvPr>
            <p:ph type="ftr" sz="quarter" idx="11"/>
          </p:nvPr>
        </p:nvSpPr>
        <p:spPr/>
        <p:txBody>
          <a:bodyPr/>
          <a:lstStyle/>
          <a:p>
            <a:endParaRPr lang="en-US"/>
          </a:p>
        </p:txBody>
      </p:sp>
      <p:sp>
        <p:nvSpPr>
          <p:cNvPr id="4" name="Foliennummernplatzhalter 3">
            <a:extLst>
              <a:ext uri="{FF2B5EF4-FFF2-40B4-BE49-F238E27FC236}">
                <a16:creationId xmlns:a16="http://schemas.microsoft.com/office/drawing/2014/main" id="{0E2BAC6D-4662-BDC3-5054-50DEE77C6E13}"/>
              </a:ext>
            </a:extLst>
          </p:cNvPr>
          <p:cNvSpPr>
            <a:spLocks noGrp="1"/>
          </p:cNvSpPr>
          <p:nvPr>
            <p:ph type="sldNum" sz="quarter" idx="12"/>
          </p:nvPr>
        </p:nvSpPr>
        <p:spPr/>
        <p:txBody>
          <a:bodyPr/>
          <a:lstStyle/>
          <a:p>
            <a:fld id="{9F7F820C-32F0-437C-9741-5A0EF5972398}" type="slidenum">
              <a:rPr lang="en-US" smtClean="0"/>
              <a:t>‹Nr.›</a:t>
            </a:fld>
            <a:endParaRPr lang="en-US"/>
          </a:p>
        </p:txBody>
      </p:sp>
    </p:spTree>
    <p:extLst>
      <p:ext uri="{BB962C8B-B14F-4D97-AF65-F5344CB8AC3E}">
        <p14:creationId xmlns:p14="http://schemas.microsoft.com/office/powerpoint/2010/main" val="11469266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A5B677-3B01-CA98-B369-264BBF4D3280}"/>
              </a:ext>
            </a:extLst>
          </p:cNvPr>
          <p:cNvSpPr>
            <a:spLocks noGrp="1"/>
          </p:cNvSpPr>
          <p:nvPr>
            <p:ph type="title"/>
          </p:nvPr>
        </p:nvSpPr>
        <p:spPr>
          <a:xfrm>
            <a:off x="1679575" y="914400"/>
            <a:ext cx="7866063" cy="3200400"/>
          </a:xfrm>
        </p:spPr>
        <p:txBody>
          <a:bodyPr anchor="b"/>
          <a:lstStyle>
            <a:lvl1pPr>
              <a:defRPr sz="3200"/>
            </a:lvl1pPr>
          </a:lstStyle>
          <a:p>
            <a:r>
              <a:rPr lang="de-DE"/>
              <a:t>Mastertitelformat bearbeiten</a:t>
            </a:r>
            <a:endParaRPr lang="en-US"/>
          </a:p>
        </p:txBody>
      </p:sp>
      <p:sp>
        <p:nvSpPr>
          <p:cNvPr id="3" name="Inhaltsplatzhalter 2">
            <a:extLst>
              <a:ext uri="{FF2B5EF4-FFF2-40B4-BE49-F238E27FC236}">
                <a16:creationId xmlns:a16="http://schemas.microsoft.com/office/drawing/2014/main" id="{887ABC59-AD0F-2EB5-2E81-867F44DCE7FB}"/>
              </a:ext>
            </a:extLst>
          </p:cNvPr>
          <p:cNvSpPr>
            <a:spLocks noGrp="1"/>
          </p:cNvSpPr>
          <p:nvPr>
            <p:ph idx="1"/>
          </p:nvPr>
        </p:nvSpPr>
        <p:spPr>
          <a:xfrm>
            <a:off x="10367963" y="1974850"/>
            <a:ext cx="12345987" cy="9747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platzhalter 3">
            <a:extLst>
              <a:ext uri="{FF2B5EF4-FFF2-40B4-BE49-F238E27FC236}">
                <a16:creationId xmlns:a16="http://schemas.microsoft.com/office/drawing/2014/main" id="{8BD44AB3-9D7A-73D6-8FC1-96411232620F}"/>
              </a:ext>
            </a:extLst>
          </p:cNvPr>
          <p:cNvSpPr>
            <a:spLocks noGrp="1"/>
          </p:cNvSpPr>
          <p:nvPr>
            <p:ph type="body" sz="half" idx="2"/>
          </p:nvPr>
        </p:nvSpPr>
        <p:spPr>
          <a:xfrm>
            <a:off x="1679575" y="4114800"/>
            <a:ext cx="7866063"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D64F7E8-CBFE-6028-A3C9-33581208DABD}"/>
              </a:ext>
            </a:extLst>
          </p:cNvPr>
          <p:cNvSpPr>
            <a:spLocks noGrp="1"/>
          </p:cNvSpPr>
          <p:nvPr>
            <p:ph type="dt" sz="half" idx="10"/>
          </p:nvPr>
        </p:nvSpPr>
        <p:spPr/>
        <p:txBody>
          <a:bodyPr/>
          <a:lstStyle/>
          <a:p>
            <a:fld id="{4CAA030B-861A-4511-AAA1-16FC58F289C1}" type="datetimeFigureOut">
              <a:rPr lang="en-US" smtClean="0"/>
              <a:t>10/29/2024</a:t>
            </a:fld>
            <a:endParaRPr lang="en-US"/>
          </a:p>
        </p:txBody>
      </p:sp>
      <p:sp>
        <p:nvSpPr>
          <p:cNvPr id="6" name="Fußzeilenplatzhalter 5">
            <a:extLst>
              <a:ext uri="{FF2B5EF4-FFF2-40B4-BE49-F238E27FC236}">
                <a16:creationId xmlns:a16="http://schemas.microsoft.com/office/drawing/2014/main" id="{35443B8C-EF3E-115C-072A-E81370A205A5}"/>
              </a:ext>
            </a:extLst>
          </p:cNvPr>
          <p:cNvSpPr>
            <a:spLocks noGrp="1"/>
          </p:cNvSpPr>
          <p:nvPr>
            <p:ph type="ftr" sz="quarter" idx="11"/>
          </p:nvPr>
        </p:nvSpPr>
        <p:spPr/>
        <p:txBody>
          <a:bodyPr/>
          <a:lstStyle/>
          <a:p>
            <a:endParaRPr lang="en-US"/>
          </a:p>
        </p:txBody>
      </p:sp>
      <p:sp>
        <p:nvSpPr>
          <p:cNvPr id="7" name="Foliennummernplatzhalter 6">
            <a:extLst>
              <a:ext uri="{FF2B5EF4-FFF2-40B4-BE49-F238E27FC236}">
                <a16:creationId xmlns:a16="http://schemas.microsoft.com/office/drawing/2014/main" id="{D01DFF0F-C476-6696-583C-611E40CBF750}"/>
              </a:ext>
            </a:extLst>
          </p:cNvPr>
          <p:cNvSpPr>
            <a:spLocks noGrp="1"/>
          </p:cNvSpPr>
          <p:nvPr>
            <p:ph type="sldNum" sz="quarter" idx="12"/>
          </p:nvPr>
        </p:nvSpPr>
        <p:spPr/>
        <p:txBody>
          <a:bodyPr/>
          <a:lstStyle/>
          <a:p>
            <a:fld id="{9F7F820C-32F0-437C-9741-5A0EF5972398}" type="slidenum">
              <a:rPr lang="en-US" smtClean="0"/>
              <a:t>‹Nr.›</a:t>
            </a:fld>
            <a:endParaRPr lang="en-US"/>
          </a:p>
        </p:txBody>
      </p:sp>
    </p:spTree>
    <p:extLst>
      <p:ext uri="{BB962C8B-B14F-4D97-AF65-F5344CB8AC3E}">
        <p14:creationId xmlns:p14="http://schemas.microsoft.com/office/powerpoint/2010/main" val="1612694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FEC626-C7F5-4030-C0CB-099543D3FEE9}"/>
              </a:ext>
            </a:extLst>
          </p:cNvPr>
          <p:cNvSpPr>
            <a:spLocks noGrp="1"/>
          </p:cNvSpPr>
          <p:nvPr>
            <p:ph type="title"/>
          </p:nvPr>
        </p:nvSpPr>
        <p:spPr>
          <a:xfrm>
            <a:off x="1679575" y="914400"/>
            <a:ext cx="7866063" cy="3200400"/>
          </a:xfrm>
        </p:spPr>
        <p:txBody>
          <a:bodyPr anchor="b"/>
          <a:lstStyle>
            <a:lvl1pPr>
              <a:defRPr sz="3200"/>
            </a:lvl1pPr>
          </a:lstStyle>
          <a:p>
            <a:r>
              <a:rPr lang="de-DE"/>
              <a:t>Mastertitelformat bearbeiten</a:t>
            </a:r>
            <a:endParaRPr lang="en-US"/>
          </a:p>
        </p:txBody>
      </p:sp>
      <p:sp>
        <p:nvSpPr>
          <p:cNvPr id="3" name="Bildplatzhalter 2">
            <a:extLst>
              <a:ext uri="{FF2B5EF4-FFF2-40B4-BE49-F238E27FC236}">
                <a16:creationId xmlns:a16="http://schemas.microsoft.com/office/drawing/2014/main" id="{2DBFDFB0-61A8-6D44-876D-486A82A5E089}"/>
              </a:ext>
            </a:extLst>
          </p:cNvPr>
          <p:cNvSpPr>
            <a:spLocks noGrp="1"/>
          </p:cNvSpPr>
          <p:nvPr>
            <p:ph type="pic" idx="1"/>
          </p:nvPr>
        </p:nvSpPr>
        <p:spPr>
          <a:xfrm>
            <a:off x="10367963" y="1974850"/>
            <a:ext cx="12345987" cy="9747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a:extLst>
              <a:ext uri="{FF2B5EF4-FFF2-40B4-BE49-F238E27FC236}">
                <a16:creationId xmlns:a16="http://schemas.microsoft.com/office/drawing/2014/main" id="{57473B25-C30D-6BA1-C53B-5D7D8A5E09E1}"/>
              </a:ext>
            </a:extLst>
          </p:cNvPr>
          <p:cNvSpPr>
            <a:spLocks noGrp="1"/>
          </p:cNvSpPr>
          <p:nvPr>
            <p:ph type="body" sz="half" idx="2"/>
          </p:nvPr>
        </p:nvSpPr>
        <p:spPr>
          <a:xfrm>
            <a:off x="1679575" y="4114800"/>
            <a:ext cx="7866063" cy="762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E3B227F-4FF8-8798-829A-E018284634B5}"/>
              </a:ext>
            </a:extLst>
          </p:cNvPr>
          <p:cNvSpPr>
            <a:spLocks noGrp="1"/>
          </p:cNvSpPr>
          <p:nvPr>
            <p:ph type="dt" sz="half" idx="10"/>
          </p:nvPr>
        </p:nvSpPr>
        <p:spPr/>
        <p:txBody>
          <a:bodyPr/>
          <a:lstStyle/>
          <a:p>
            <a:fld id="{4CAA030B-861A-4511-AAA1-16FC58F289C1}" type="datetimeFigureOut">
              <a:rPr lang="en-US" smtClean="0"/>
              <a:t>10/29/2024</a:t>
            </a:fld>
            <a:endParaRPr lang="en-US"/>
          </a:p>
        </p:txBody>
      </p:sp>
      <p:sp>
        <p:nvSpPr>
          <p:cNvPr id="6" name="Fußzeilenplatzhalter 5">
            <a:extLst>
              <a:ext uri="{FF2B5EF4-FFF2-40B4-BE49-F238E27FC236}">
                <a16:creationId xmlns:a16="http://schemas.microsoft.com/office/drawing/2014/main" id="{09F128C5-7E61-ABF8-3E37-5C2EA63E939B}"/>
              </a:ext>
            </a:extLst>
          </p:cNvPr>
          <p:cNvSpPr>
            <a:spLocks noGrp="1"/>
          </p:cNvSpPr>
          <p:nvPr>
            <p:ph type="ftr" sz="quarter" idx="11"/>
          </p:nvPr>
        </p:nvSpPr>
        <p:spPr/>
        <p:txBody>
          <a:bodyPr/>
          <a:lstStyle/>
          <a:p>
            <a:endParaRPr lang="en-US"/>
          </a:p>
        </p:txBody>
      </p:sp>
      <p:sp>
        <p:nvSpPr>
          <p:cNvPr id="7" name="Foliennummernplatzhalter 6">
            <a:extLst>
              <a:ext uri="{FF2B5EF4-FFF2-40B4-BE49-F238E27FC236}">
                <a16:creationId xmlns:a16="http://schemas.microsoft.com/office/drawing/2014/main" id="{01C6477F-A628-ED1F-15F1-8CB5E666F0D5}"/>
              </a:ext>
            </a:extLst>
          </p:cNvPr>
          <p:cNvSpPr>
            <a:spLocks noGrp="1"/>
          </p:cNvSpPr>
          <p:nvPr>
            <p:ph type="sldNum" sz="quarter" idx="12"/>
          </p:nvPr>
        </p:nvSpPr>
        <p:spPr/>
        <p:txBody>
          <a:bodyPr/>
          <a:lstStyle/>
          <a:p>
            <a:fld id="{9F7F820C-32F0-437C-9741-5A0EF5972398}" type="slidenum">
              <a:rPr lang="en-US" smtClean="0"/>
              <a:t>‹Nr.›</a:t>
            </a:fld>
            <a:endParaRPr lang="en-US"/>
          </a:p>
        </p:txBody>
      </p:sp>
    </p:spTree>
    <p:extLst>
      <p:ext uri="{BB962C8B-B14F-4D97-AF65-F5344CB8AC3E}">
        <p14:creationId xmlns:p14="http://schemas.microsoft.com/office/powerpoint/2010/main" val="2237877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547431-E8AC-0E96-6C53-F7FB62E423E8}"/>
              </a:ext>
            </a:extLst>
          </p:cNvPr>
          <p:cNvSpPr>
            <a:spLocks noGrp="1"/>
          </p:cNvSpPr>
          <p:nvPr>
            <p:ph type="title"/>
          </p:nvPr>
        </p:nvSpPr>
        <p:spPr/>
        <p:txBody>
          <a:bodyPr/>
          <a:lstStyle/>
          <a:p>
            <a:r>
              <a:rPr lang="de-DE"/>
              <a:t>Mastertitelformat bearbeiten</a:t>
            </a:r>
            <a:endParaRPr lang="en-US"/>
          </a:p>
        </p:txBody>
      </p:sp>
      <p:sp>
        <p:nvSpPr>
          <p:cNvPr id="3" name="Vertikaler Textplatzhalter 2">
            <a:extLst>
              <a:ext uri="{FF2B5EF4-FFF2-40B4-BE49-F238E27FC236}">
                <a16:creationId xmlns:a16="http://schemas.microsoft.com/office/drawing/2014/main" id="{67507F6F-5343-BD8F-984A-279A20F3A07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1A2F599D-D6D9-361A-1B51-BF107FBF9E01}"/>
              </a:ext>
            </a:extLst>
          </p:cNvPr>
          <p:cNvSpPr>
            <a:spLocks noGrp="1"/>
          </p:cNvSpPr>
          <p:nvPr>
            <p:ph type="dt" sz="half" idx="10"/>
          </p:nvPr>
        </p:nvSpPr>
        <p:spPr/>
        <p:txBody>
          <a:bodyPr/>
          <a:lstStyle/>
          <a:p>
            <a:fld id="{4CAA030B-861A-4511-AAA1-16FC58F289C1}" type="datetimeFigureOut">
              <a:rPr lang="en-US" smtClean="0"/>
              <a:t>10/29/2024</a:t>
            </a:fld>
            <a:endParaRPr lang="en-US"/>
          </a:p>
        </p:txBody>
      </p:sp>
      <p:sp>
        <p:nvSpPr>
          <p:cNvPr id="5" name="Fußzeilenplatzhalter 4">
            <a:extLst>
              <a:ext uri="{FF2B5EF4-FFF2-40B4-BE49-F238E27FC236}">
                <a16:creationId xmlns:a16="http://schemas.microsoft.com/office/drawing/2014/main" id="{C4FA47C7-B964-7CFD-D6E1-7D92034F41B4}"/>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0F403DC3-CC16-3B38-A37F-5F7A02EF9B88}"/>
              </a:ext>
            </a:extLst>
          </p:cNvPr>
          <p:cNvSpPr>
            <a:spLocks noGrp="1"/>
          </p:cNvSpPr>
          <p:nvPr>
            <p:ph type="sldNum" sz="quarter" idx="12"/>
          </p:nvPr>
        </p:nvSpPr>
        <p:spPr/>
        <p:txBody>
          <a:bodyPr/>
          <a:lstStyle/>
          <a:p>
            <a:fld id="{9F7F820C-32F0-437C-9741-5A0EF5972398}" type="slidenum">
              <a:rPr lang="en-US" smtClean="0"/>
              <a:t>‹Nr.›</a:t>
            </a:fld>
            <a:endParaRPr lang="en-US"/>
          </a:p>
        </p:txBody>
      </p:sp>
    </p:spTree>
    <p:extLst>
      <p:ext uri="{BB962C8B-B14F-4D97-AF65-F5344CB8AC3E}">
        <p14:creationId xmlns:p14="http://schemas.microsoft.com/office/powerpoint/2010/main" val="3792159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8682AD79-E3C5-E6D8-974A-1B1B9BA61F7A}"/>
              </a:ext>
            </a:extLst>
          </p:cNvPr>
          <p:cNvSpPr>
            <a:spLocks noGrp="1"/>
          </p:cNvSpPr>
          <p:nvPr>
            <p:ph type="title" orient="vert"/>
          </p:nvPr>
        </p:nvSpPr>
        <p:spPr>
          <a:xfrm>
            <a:off x="17452975" y="730250"/>
            <a:ext cx="5257800" cy="11623675"/>
          </a:xfrm>
        </p:spPr>
        <p:txBody>
          <a:bodyPr vert="eaVert"/>
          <a:lstStyle/>
          <a:p>
            <a:r>
              <a:rPr lang="de-DE"/>
              <a:t>Mastertitelformat bearbeiten</a:t>
            </a:r>
            <a:endParaRPr lang="en-US"/>
          </a:p>
        </p:txBody>
      </p:sp>
      <p:sp>
        <p:nvSpPr>
          <p:cNvPr id="3" name="Vertikaler Textplatzhalter 2">
            <a:extLst>
              <a:ext uri="{FF2B5EF4-FFF2-40B4-BE49-F238E27FC236}">
                <a16:creationId xmlns:a16="http://schemas.microsoft.com/office/drawing/2014/main" id="{6B4F0707-B4B5-6F5A-87AF-1DD023F70799}"/>
              </a:ext>
            </a:extLst>
          </p:cNvPr>
          <p:cNvSpPr>
            <a:spLocks noGrp="1"/>
          </p:cNvSpPr>
          <p:nvPr>
            <p:ph type="body" orient="vert" idx="1"/>
          </p:nvPr>
        </p:nvSpPr>
        <p:spPr>
          <a:xfrm>
            <a:off x="1676400" y="730250"/>
            <a:ext cx="15624175" cy="116236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B1170646-190B-E97C-0615-6B8FDDD76F1C}"/>
              </a:ext>
            </a:extLst>
          </p:cNvPr>
          <p:cNvSpPr>
            <a:spLocks noGrp="1"/>
          </p:cNvSpPr>
          <p:nvPr>
            <p:ph type="dt" sz="half" idx="10"/>
          </p:nvPr>
        </p:nvSpPr>
        <p:spPr/>
        <p:txBody>
          <a:bodyPr/>
          <a:lstStyle/>
          <a:p>
            <a:fld id="{4CAA030B-861A-4511-AAA1-16FC58F289C1}" type="datetimeFigureOut">
              <a:rPr lang="en-US" smtClean="0"/>
              <a:t>10/29/2024</a:t>
            </a:fld>
            <a:endParaRPr lang="en-US"/>
          </a:p>
        </p:txBody>
      </p:sp>
      <p:sp>
        <p:nvSpPr>
          <p:cNvPr id="5" name="Fußzeilenplatzhalter 4">
            <a:extLst>
              <a:ext uri="{FF2B5EF4-FFF2-40B4-BE49-F238E27FC236}">
                <a16:creationId xmlns:a16="http://schemas.microsoft.com/office/drawing/2014/main" id="{D4B38A4E-99BB-43A1-BDE0-A4D99AEE624C}"/>
              </a:ext>
            </a:extLst>
          </p:cNvPr>
          <p:cNvSpPr>
            <a:spLocks noGrp="1"/>
          </p:cNvSpPr>
          <p:nvPr>
            <p:ph type="ftr" sz="quarter" idx="11"/>
          </p:nvPr>
        </p:nvSpPr>
        <p:spPr/>
        <p:txBody>
          <a:bodyPr/>
          <a:lstStyle/>
          <a:p>
            <a:endParaRPr lang="en-US"/>
          </a:p>
        </p:txBody>
      </p:sp>
      <p:sp>
        <p:nvSpPr>
          <p:cNvPr id="6" name="Foliennummernplatzhalter 5">
            <a:extLst>
              <a:ext uri="{FF2B5EF4-FFF2-40B4-BE49-F238E27FC236}">
                <a16:creationId xmlns:a16="http://schemas.microsoft.com/office/drawing/2014/main" id="{35011A13-F54D-6988-70F6-2A9BC55B5351}"/>
              </a:ext>
            </a:extLst>
          </p:cNvPr>
          <p:cNvSpPr>
            <a:spLocks noGrp="1"/>
          </p:cNvSpPr>
          <p:nvPr>
            <p:ph type="sldNum" sz="quarter" idx="12"/>
          </p:nvPr>
        </p:nvSpPr>
        <p:spPr/>
        <p:txBody>
          <a:bodyPr/>
          <a:lstStyle/>
          <a:p>
            <a:fld id="{9F7F820C-32F0-437C-9741-5A0EF5972398}" type="slidenum">
              <a:rPr lang="en-US" smtClean="0"/>
              <a:t>‹Nr.›</a:t>
            </a:fld>
            <a:endParaRPr lang="en-US"/>
          </a:p>
        </p:txBody>
      </p:sp>
    </p:spTree>
    <p:extLst>
      <p:ext uri="{BB962C8B-B14F-4D97-AF65-F5344CB8AC3E}">
        <p14:creationId xmlns:p14="http://schemas.microsoft.com/office/powerpoint/2010/main" val="3212677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17" Type="http://schemas.openxmlformats.org/officeDocument/2006/relationships/image" Target="../media/image7.png"/><Relationship Id="rId2" Type="http://schemas.openxmlformats.org/officeDocument/2006/relationships/slideLayout" Target="../slideLayouts/slideLayout2.xml"/><Relationship Id="rId16"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image" Target="../media/image5.png"/><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Fußzeilenplatzhalter 4"/>
          <p:cNvSpPr>
            <a:spLocks noGrp="1"/>
          </p:cNvSpPr>
          <p:nvPr>
            <p:ph type="ftr" sz="quarter" idx="3"/>
          </p:nvPr>
        </p:nvSpPr>
        <p:spPr>
          <a:xfrm>
            <a:off x="1836000" y="12585701"/>
            <a:ext cx="14390178" cy="301170"/>
          </a:xfrm>
          <a:prstGeom prst="rect">
            <a:avLst/>
          </a:prstGeom>
        </p:spPr>
        <p:style>
          <a:lnRef idx="2">
            <a:schemeClr val="accent4"/>
          </a:lnRef>
          <a:fillRef idx="1">
            <a:schemeClr val="lt1"/>
          </a:fillRef>
          <a:effectRef idx="0">
            <a:schemeClr val="accent4"/>
          </a:effectRef>
          <a:fontRef idx="none"/>
        </p:style>
        <p:txBody>
          <a:bodyPr vert="horz" lIns="0" tIns="0" rIns="0" bIns="0" rtlCol="0" anchor="t" anchorCtr="0"/>
          <a:lstStyle>
            <a:lvl1pPr algn="l">
              <a:defRPr sz="2000" baseline="0">
                <a:solidFill>
                  <a:srgbClr val="0070C0"/>
                </a:solidFill>
              </a:defRPr>
            </a:lvl1pPr>
          </a:lstStyle>
          <a:p>
            <a:r>
              <a:rPr lang="de-DE"/>
              <a:t>ASP in Schweizer Spitälern</a:t>
            </a:r>
            <a:endParaRPr lang="de-DE" dirty="0"/>
          </a:p>
        </p:txBody>
      </p:sp>
      <p:sp>
        <p:nvSpPr>
          <p:cNvPr id="2" name="Titelplatzhalter 1"/>
          <p:cNvSpPr>
            <a:spLocks noGrp="1"/>
          </p:cNvSpPr>
          <p:nvPr>
            <p:ph type="title"/>
          </p:nvPr>
        </p:nvSpPr>
        <p:spPr>
          <a:xfrm>
            <a:off x="1835998" y="1080000"/>
            <a:ext cx="21708000" cy="1620000"/>
          </a:xfrm>
          <a:prstGeom prst="rect">
            <a:avLst/>
          </a:prstGeom>
        </p:spPr>
        <p:style>
          <a:lnRef idx="2">
            <a:schemeClr val="accent4"/>
          </a:lnRef>
          <a:fillRef idx="1">
            <a:schemeClr val="lt1"/>
          </a:fillRef>
          <a:effectRef idx="0">
            <a:schemeClr val="accent4"/>
          </a:effectRef>
          <a:fontRef idx="none"/>
        </p:style>
        <p:txBody>
          <a:bodyPr vert="horz" lIns="0" tIns="0" rIns="0" bIns="0" rtlCol="0" anchor="t" anchorCtr="0">
            <a:noAutofit/>
          </a:bodyPr>
          <a:lstStyle/>
          <a:p>
            <a:r>
              <a:rPr lang="de-CH" dirty="0"/>
              <a:t>Mastertitelformat bearbeiten</a:t>
            </a:r>
            <a:endParaRPr lang="de-DE" dirty="0"/>
          </a:p>
        </p:txBody>
      </p:sp>
      <p:sp>
        <p:nvSpPr>
          <p:cNvPr id="3" name="Textplatzhalter 2"/>
          <p:cNvSpPr>
            <a:spLocks noGrp="1"/>
          </p:cNvSpPr>
          <p:nvPr>
            <p:ph type="body" idx="1"/>
          </p:nvPr>
        </p:nvSpPr>
        <p:spPr>
          <a:xfrm>
            <a:off x="1835998" y="3312000"/>
            <a:ext cx="21708000" cy="9000000"/>
          </a:xfrm>
          <a:prstGeom prst="rect">
            <a:avLst/>
          </a:prstGeom>
        </p:spPr>
        <p:style>
          <a:lnRef idx="2">
            <a:schemeClr val="accent4"/>
          </a:lnRef>
          <a:fillRef idx="1">
            <a:schemeClr val="lt1"/>
          </a:fillRef>
          <a:effectRef idx="0">
            <a:schemeClr val="accent4"/>
          </a:effectRef>
          <a:fontRef idx="none"/>
        </p:style>
        <p:txBody>
          <a:bodyPr vert="horz" lIns="0" tIns="0" rIns="0" bIns="0" rtlCol="0">
            <a:normAutofit/>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endParaRPr lang="de-DE" dirty="0"/>
          </a:p>
        </p:txBody>
      </p:sp>
      <p:cxnSp>
        <p:nvCxnSpPr>
          <p:cNvPr id="12" name="Gerade Verbindung 11"/>
          <p:cNvCxnSpPr/>
          <p:nvPr userDrawn="1"/>
        </p:nvCxnSpPr>
        <p:spPr>
          <a:xfrm>
            <a:off x="1835998" y="12517932"/>
            <a:ext cx="21708000" cy="0"/>
          </a:xfrm>
          <a:prstGeom prst="line">
            <a:avLst/>
          </a:prstGeom>
          <a:ln w="12700" cmpd="sng">
            <a:solidFill>
              <a:srgbClr val="0070C0"/>
            </a:solidFill>
          </a:ln>
          <a:effectLst/>
        </p:spPr>
        <p:style>
          <a:lnRef idx="1">
            <a:schemeClr val="dk1"/>
          </a:lnRef>
          <a:fillRef idx="0">
            <a:schemeClr val="dk1"/>
          </a:fillRef>
          <a:effectRef idx="0">
            <a:schemeClr val="dk1"/>
          </a:effectRef>
          <a:fontRef idx="minor">
            <a:schemeClr val="tx1"/>
          </a:fontRef>
        </p:style>
      </p:cxnSp>
      <p:sp>
        <p:nvSpPr>
          <p:cNvPr id="4" name="Textfeld 3"/>
          <p:cNvSpPr txBox="1"/>
          <p:nvPr userDrawn="1"/>
        </p:nvSpPr>
        <p:spPr>
          <a:xfrm>
            <a:off x="1836000" y="12886870"/>
            <a:ext cx="3203958" cy="307777"/>
          </a:xfrm>
          <a:prstGeom prst="rect">
            <a:avLst/>
          </a:prstGeom>
          <a:noFill/>
        </p:spPr>
        <p:txBody>
          <a:bodyPr wrap="square" lIns="0" tIns="0" rIns="0" bIns="0" rtlCol="0">
            <a:spAutoFit/>
          </a:bodyPr>
          <a:lstStyle/>
          <a:p>
            <a:pPr algn="l"/>
            <a:fld id="{48C90C54-9323-430F-9ADF-B87A926B5557}" type="slidenum">
              <a:rPr lang="de-DE" sz="2000" baseline="0" smtClean="0">
                <a:solidFill>
                  <a:srgbClr val="0070C0"/>
                </a:solidFill>
              </a:rPr>
              <a:t>‹Nr.›</a:t>
            </a:fld>
            <a:endParaRPr lang="de-CH" sz="2000" dirty="0">
              <a:solidFill>
                <a:srgbClr val="0070C0"/>
              </a:solidFill>
            </a:endParaRPr>
          </a:p>
        </p:txBody>
      </p:sp>
      <p:grpSp>
        <p:nvGrpSpPr>
          <p:cNvPr id="6" name="Gruppieren 5">
            <a:extLst>
              <a:ext uri="{FF2B5EF4-FFF2-40B4-BE49-F238E27FC236}">
                <a16:creationId xmlns:a16="http://schemas.microsoft.com/office/drawing/2014/main" id="{AC69B08B-28CE-13F6-1E8B-E9A246AC4143}"/>
              </a:ext>
            </a:extLst>
          </p:cNvPr>
          <p:cNvGrpSpPr>
            <a:grpSpLocks noChangeAspect="1"/>
          </p:cNvGrpSpPr>
          <p:nvPr userDrawn="1"/>
        </p:nvGrpSpPr>
        <p:grpSpPr>
          <a:xfrm>
            <a:off x="18143998" y="12869088"/>
            <a:ext cx="5400000" cy="483857"/>
            <a:chOff x="0" y="0"/>
            <a:chExt cx="5967622" cy="534670"/>
          </a:xfrm>
        </p:grpSpPr>
        <p:pic>
          <p:nvPicPr>
            <p:cNvPr id="7" name="Grafik 6">
              <a:extLst>
                <a:ext uri="{FF2B5EF4-FFF2-40B4-BE49-F238E27FC236}">
                  <a16:creationId xmlns:a16="http://schemas.microsoft.com/office/drawing/2014/main" id="{60337A40-C0F8-A719-AE59-15166BDA28DA}"/>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86264"/>
              <a:ext cx="266065" cy="341630"/>
            </a:xfrm>
            <a:prstGeom prst="rect">
              <a:avLst/>
            </a:prstGeom>
            <a:noFill/>
            <a:ln>
              <a:noFill/>
            </a:ln>
          </p:spPr>
        </p:pic>
        <p:pic>
          <p:nvPicPr>
            <p:cNvPr id="8" name="Grafik 7">
              <a:extLst>
                <a:ext uri="{FF2B5EF4-FFF2-40B4-BE49-F238E27FC236}">
                  <a16:creationId xmlns:a16="http://schemas.microsoft.com/office/drawing/2014/main" id="{DB238881-637B-BFCA-2211-679D8FD8507C}"/>
                </a:ext>
              </a:extLst>
            </p:cNvPr>
            <p:cNvPicPr>
              <a:picLocks noChangeAspect="1"/>
            </p:cNvPicPr>
            <p:nvPr userDrawn="1"/>
          </p:nvPicPr>
          <p:blipFill rotWithShape="1">
            <a:blip r:embed="rId12">
              <a:extLst>
                <a:ext uri="{28A0092B-C50C-407E-A947-70E740481C1C}">
                  <a14:useLocalDpi xmlns:a14="http://schemas.microsoft.com/office/drawing/2010/main" val="0"/>
                </a:ext>
              </a:extLst>
            </a:blip>
            <a:srcRect l="70855" t="35690" r="4907"/>
            <a:stretch/>
          </p:blipFill>
          <p:spPr bwMode="auto">
            <a:xfrm>
              <a:off x="4554747" y="0"/>
              <a:ext cx="1412875" cy="534670"/>
            </a:xfrm>
            <a:prstGeom prst="rect">
              <a:avLst/>
            </a:prstGeom>
            <a:noFill/>
            <a:ln>
              <a:noFill/>
            </a:ln>
            <a:extLst>
              <a:ext uri="{53640926-AAD7-44D8-BBD7-CCE9431645EC}">
                <a14:shadowObscured xmlns:a14="http://schemas.microsoft.com/office/drawing/2010/main"/>
              </a:ext>
            </a:extLst>
          </p:spPr>
        </p:pic>
        <p:pic>
          <p:nvPicPr>
            <p:cNvPr id="10" name="Grafik 9">
              <a:extLst>
                <a:ext uri="{FF2B5EF4-FFF2-40B4-BE49-F238E27FC236}">
                  <a16:creationId xmlns:a16="http://schemas.microsoft.com/office/drawing/2014/main" id="{B872E4B4-CF40-E721-52D1-15C9FF214BA5}"/>
                </a:ext>
              </a:extLst>
            </p:cNvPr>
            <p:cNvPicPr preferRelativeResize="0">
              <a:picLocks noChangeAspect="1"/>
            </p:cNvPicPr>
            <p:nvPr userDrawn="1"/>
          </p:nvPicPr>
          <p:blipFill rotWithShape="1">
            <a:blip r:embed="rId13">
              <a:extLst>
                <a:ext uri="{28A0092B-C50C-407E-A947-70E740481C1C}">
                  <a14:useLocalDpi xmlns:a14="http://schemas.microsoft.com/office/drawing/2010/main" val="0"/>
                </a:ext>
              </a:extLst>
            </a:blip>
            <a:srcRect r="-28"/>
            <a:stretch/>
          </p:blipFill>
          <p:spPr bwMode="auto">
            <a:xfrm>
              <a:off x="2534899" y="86266"/>
              <a:ext cx="716400" cy="359792"/>
            </a:xfrm>
            <a:prstGeom prst="rect">
              <a:avLst/>
            </a:prstGeom>
            <a:noFill/>
            <a:ln>
              <a:noFill/>
            </a:ln>
            <a:extLst>
              <a:ext uri="{53640926-AAD7-44D8-BBD7-CCE9431645EC}">
                <a14:shadowObscured xmlns:a14="http://schemas.microsoft.com/office/drawing/2010/main"/>
              </a:ext>
            </a:extLst>
          </p:spPr>
        </p:pic>
        <p:pic>
          <p:nvPicPr>
            <p:cNvPr id="11" name="Grafik 10">
              <a:extLst>
                <a:ext uri="{FF2B5EF4-FFF2-40B4-BE49-F238E27FC236}">
                  <a16:creationId xmlns:a16="http://schemas.microsoft.com/office/drawing/2014/main" id="{5327C9AF-1540-0232-7668-6558D9215493}"/>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29124" y="77637"/>
              <a:ext cx="481965" cy="359410"/>
            </a:xfrm>
            <a:prstGeom prst="rect">
              <a:avLst/>
            </a:prstGeom>
            <a:noFill/>
          </p:spPr>
        </p:pic>
        <p:pic>
          <p:nvPicPr>
            <p:cNvPr id="13" name="Grafik 12">
              <a:extLst>
                <a:ext uri="{FF2B5EF4-FFF2-40B4-BE49-F238E27FC236}">
                  <a16:creationId xmlns:a16="http://schemas.microsoft.com/office/drawing/2014/main" id="{A43B9F8D-802C-77A2-5A4A-2F4CDAA4710C}"/>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347049" y="163902"/>
              <a:ext cx="1081405" cy="205105"/>
            </a:xfrm>
            <a:prstGeom prst="rect">
              <a:avLst/>
            </a:prstGeom>
            <a:noFill/>
          </p:spPr>
        </p:pic>
        <p:pic>
          <p:nvPicPr>
            <p:cNvPr id="14" name="Grafik 13">
              <a:extLst>
                <a:ext uri="{FF2B5EF4-FFF2-40B4-BE49-F238E27FC236}">
                  <a16:creationId xmlns:a16="http://schemas.microsoft.com/office/drawing/2014/main" id="{A4519E18-5FFF-970A-7772-7E4BCE358D9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489645" y="60385"/>
              <a:ext cx="492760" cy="395605"/>
            </a:xfrm>
            <a:prstGeom prst="rect">
              <a:avLst/>
            </a:prstGeom>
            <a:noFill/>
          </p:spPr>
        </p:pic>
        <p:pic>
          <p:nvPicPr>
            <p:cNvPr id="15" name="Grafik 14">
              <a:extLst>
                <a:ext uri="{FF2B5EF4-FFF2-40B4-BE49-F238E27FC236}">
                  <a16:creationId xmlns:a16="http://schemas.microsoft.com/office/drawing/2014/main" id="{070336FF-656B-C72F-3489-A566FD3C3A45}"/>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206009" y="60385"/>
              <a:ext cx="399415" cy="395605"/>
            </a:xfrm>
            <a:prstGeom prst="rect">
              <a:avLst/>
            </a:prstGeom>
            <a:noFill/>
          </p:spPr>
        </p:pic>
      </p:grpSp>
    </p:spTree>
    <p:extLst>
      <p:ext uri="{BB962C8B-B14F-4D97-AF65-F5344CB8AC3E}">
        <p14:creationId xmlns:p14="http://schemas.microsoft.com/office/powerpoint/2010/main" val="3002908678"/>
      </p:ext>
    </p:extLst>
  </p:cSld>
  <p:clrMap bg1="lt1" tx1="dk1" bg2="lt2" tx2="dk2" accent1="accent1" accent2="accent2" accent3="accent3" accent4="accent4" accent5="accent5" accent6="accent6" hlink="hlink" folHlink="folHlink"/>
  <p:sldLayoutIdLst>
    <p:sldLayoutId id="2147483649" r:id="rId1"/>
    <p:sldLayoutId id="2147483680" r:id="rId2"/>
    <p:sldLayoutId id="2147483661" r:id="rId3"/>
    <p:sldLayoutId id="2147483662" r:id="rId4"/>
    <p:sldLayoutId id="2147483663" r:id="rId5"/>
    <p:sldLayoutId id="2147483665" r:id="rId6"/>
    <p:sldLayoutId id="2147483650" r:id="rId7"/>
    <p:sldLayoutId id="2147483666" r:id="rId8"/>
    <p:sldLayoutId id="2147483667" r:id="rId9"/>
  </p:sldLayoutIdLst>
  <mc:AlternateContent xmlns:mc="http://schemas.openxmlformats.org/markup-compatibility/2006" xmlns:p14="http://schemas.microsoft.com/office/powerpoint/2010/main">
    <mc:Choice Requires="p14">
      <p:transition p14:dur="10"/>
    </mc:Choice>
    <mc:Fallback xmlns="" xmlns:a16="http://schemas.microsoft.com/office/drawing/2014/main" xmlns:a14="http://schemas.microsoft.com/office/drawing/2010/main" xmlns:p15="http://schemas.microsoft.com/office/powerpoint/2012/main">
      <p:transition/>
    </mc:Fallback>
  </mc:AlternateContent>
  <p:hf sldNum="0" hdr="0" dt="0"/>
  <p:txStyles>
    <p:titleStyle>
      <a:lvl1pPr algn="l" defTabSz="1088639" rtl="0" eaLnBrk="1" latinLnBrk="0" hangingPunct="1">
        <a:lnSpc>
          <a:spcPts val="6800"/>
        </a:lnSpc>
        <a:spcBef>
          <a:spcPct val="0"/>
        </a:spcBef>
        <a:buNone/>
        <a:defRPr sz="6800" kern="1200">
          <a:solidFill>
            <a:srgbClr val="0070C0"/>
          </a:solidFill>
          <a:latin typeface="+mj-lt"/>
          <a:ea typeface="+mj-ea"/>
          <a:cs typeface="+mj-cs"/>
        </a:defRPr>
      </a:lvl1pPr>
    </p:titleStyle>
    <p:bodyStyle>
      <a:lvl1pPr marL="685800" indent="-685800" algn="l" defTabSz="1088639" rtl="0" eaLnBrk="1" latinLnBrk="0" hangingPunct="1">
        <a:spcBef>
          <a:spcPts val="0"/>
        </a:spcBef>
        <a:buFont typeface="Arial" panose="020B0604020202020204" pitchFamily="34" charset="0"/>
        <a:buChar char="•"/>
        <a:defRPr sz="5400" b="0" i="0" kern="1200">
          <a:solidFill>
            <a:srgbClr val="0070C0"/>
          </a:solidFill>
          <a:latin typeface="Calibri Light" panose="020F0302020204030204" pitchFamily="34" charset="0"/>
          <a:ea typeface="+mn-ea"/>
          <a:cs typeface="Calibri Light" panose="020F0302020204030204" pitchFamily="34" charset="0"/>
        </a:defRPr>
      </a:lvl1pPr>
      <a:lvl2pPr marL="685800" indent="-685800" algn="l" defTabSz="1088639" rtl="0" eaLnBrk="1" latinLnBrk="0" hangingPunct="1">
        <a:spcBef>
          <a:spcPts val="0"/>
        </a:spcBef>
        <a:buFont typeface="Arial" panose="020B0604020202020204" pitchFamily="34" charset="0"/>
        <a:buChar char="•"/>
        <a:defRPr sz="4800" b="0" i="0" kern="1200">
          <a:solidFill>
            <a:srgbClr val="0070C0"/>
          </a:solidFill>
          <a:latin typeface="Calibri Light"/>
          <a:ea typeface="+mn-ea"/>
          <a:cs typeface="Calibri Light"/>
        </a:defRPr>
      </a:lvl2pPr>
      <a:lvl3pPr marL="648000" indent="-648000" algn="l" defTabSz="1088639" rtl="0" eaLnBrk="1" latinLnBrk="0" hangingPunct="1">
        <a:spcBef>
          <a:spcPts val="0"/>
        </a:spcBef>
        <a:buFont typeface="Arial"/>
        <a:buChar char="•"/>
        <a:defRPr sz="4200" b="0" i="0" kern="1200">
          <a:solidFill>
            <a:srgbClr val="0070C0"/>
          </a:solidFill>
          <a:latin typeface="Calibri Light"/>
          <a:ea typeface="+mn-ea"/>
          <a:cs typeface="Calibri Light"/>
        </a:defRPr>
      </a:lvl3pPr>
      <a:lvl4pPr marL="648000" indent="-648000" algn="l" defTabSz="1088639" rtl="0" eaLnBrk="1" latinLnBrk="0" hangingPunct="1">
        <a:spcBef>
          <a:spcPts val="0"/>
        </a:spcBef>
        <a:buFont typeface="Arial"/>
        <a:buChar char="•"/>
        <a:defRPr sz="4200" b="0" i="0" kern="1200">
          <a:solidFill>
            <a:srgbClr val="0070C0"/>
          </a:solidFill>
          <a:latin typeface="Calibri Light"/>
          <a:ea typeface="+mn-ea"/>
          <a:cs typeface="Calibri Light"/>
        </a:defRPr>
      </a:lvl4pPr>
      <a:lvl5pPr marL="647700" indent="-647700" algn="l" defTabSz="1088639" rtl="0" eaLnBrk="1" latinLnBrk="0" hangingPunct="1">
        <a:spcBef>
          <a:spcPts val="0"/>
        </a:spcBef>
        <a:buFont typeface="Arial" panose="020B0604020202020204" pitchFamily="34" charset="0"/>
        <a:buChar char="•"/>
        <a:defRPr sz="4200" b="0" i="0" kern="1200">
          <a:solidFill>
            <a:srgbClr val="0070C0"/>
          </a:solidFill>
          <a:latin typeface="+mn-lt"/>
          <a:ea typeface="+mn-ea"/>
          <a:cs typeface="+mn-cs"/>
        </a:defRPr>
      </a:lvl5pPr>
      <a:lvl6pPr marL="5987514" indent="-544319" algn="l" defTabSz="1088639" rtl="0" eaLnBrk="1" latinLnBrk="0" hangingPunct="1">
        <a:spcBef>
          <a:spcPct val="20000"/>
        </a:spcBef>
        <a:buFont typeface="Arial"/>
        <a:buChar char="•"/>
        <a:defRPr sz="4800" kern="1200">
          <a:solidFill>
            <a:schemeClr val="tx1"/>
          </a:solidFill>
          <a:latin typeface="+mn-lt"/>
          <a:ea typeface="+mn-ea"/>
          <a:cs typeface="+mn-cs"/>
        </a:defRPr>
      </a:lvl6pPr>
      <a:lvl7pPr marL="7076153" indent="-544319" algn="l" defTabSz="1088639" rtl="0" eaLnBrk="1" latinLnBrk="0" hangingPunct="1">
        <a:spcBef>
          <a:spcPct val="20000"/>
        </a:spcBef>
        <a:buFont typeface="Arial"/>
        <a:buChar char="•"/>
        <a:defRPr sz="4800" kern="1200">
          <a:solidFill>
            <a:schemeClr val="tx1"/>
          </a:solidFill>
          <a:latin typeface="+mn-lt"/>
          <a:ea typeface="+mn-ea"/>
          <a:cs typeface="+mn-cs"/>
        </a:defRPr>
      </a:lvl7pPr>
      <a:lvl8pPr marL="8164792" indent="-544319" algn="l" defTabSz="1088639" rtl="0" eaLnBrk="1" latinLnBrk="0" hangingPunct="1">
        <a:spcBef>
          <a:spcPct val="20000"/>
        </a:spcBef>
        <a:buFont typeface="Arial"/>
        <a:buChar char="•"/>
        <a:defRPr sz="4800" kern="1200">
          <a:solidFill>
            <a:schemeClr val="tx1"/>
          </a:solidFill>
          <a:latin typeface="+mn-lt"/>
          <a:ea typeface="+mn-ea"/>
          <a:cs typeface="+mn-cs"/>
        </a:defRPr>
      </a:lvl8pPr>
      <a:lvl9pPr marL="9253431" indent="-544319" algn="l" defTabSz="1088639"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de-DE"/>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pct5">
          <a:fgClr>
            <a:srgbClr val="FFFFCC"/>
          </a:fgClr>
          <a:bgClr>
            <a:srgbClr val="FFFFCC"/>
          </a:bgClr>
        </a:patt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D6A4E81-F8C7-6952-A2FB-01C2FC7737DE}"/>
              </a:ext>
            </a:extLst>
          </p:cNvPr>
          <p:cNvSpPr>
            <a:spLocks noGrp="1"/>
          </p:cNvSpPr>
          <p:nvPr>
            <p:ph type="title"/>
          </p:nvPr>
        </p:nvSpPr>
        <p:spPr>
          <a:xfrm>
            <a:off x="1676400" y="730250"/>
            <a:ext cx="21034375" cy="2651125"/>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platzhalter 2">
            <a:extLst>
              <a:ext uri="{FF2B5EF4-FFF2-40B4-BE49-F238E27FC236}">
                <a16:creationId xmlns:a16="http://schemas.microsoft.com/office/drawing/2014/main" id="{A76C18DB-9C9E-6C24-FDDA-B9EB937A87F2}"/>
              </a:ext>
            </a:extLst>
          </p:cNvPr>
          <p:cNvSpPr>
            <a:spLocks noGrp="1"/>
          </p:cNvSpPr>
          <p:nvPr>
            <p:ph type="body" idx="1"/>
          </p:nvPr>
        </p:nvSpPr>
        <p:spPr>
          <a:xfrm>
            <a:off x="1676400" y="3651250"/>
            <a:ext cx="21034375" cy="8702675"/>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3961EA92-4C26-D7AA-D930-3EB53F08193D}"/>
              </a:ext>
            </a:extLst>
          </p:cNvPr>
          <p:cNvSpPr>
            <a:spLocks noGrp="1"/>
          </p:cNvSpPr>
          <p:nvPr>
            <p:ph type="dt" sz="half" idx="2"/>
          </p:nvPr>
        </p:nvSpPr>
        <p:spPr>
          <a:xfrm>
            <a:off x="1676400" y="12712700"/>
            <a:ext cx="5487988" cy="730250"/>
          </a:xfrm>
          <a:prstGeom prst="rect">
            <a:avLst/>
          </a:prstGeom>
        </p:spPr>
        <p:txBody>
          <a:bodyPr vert="horz" lIns="91440" tIns="45720" rIns="91440" bIns="45720" rtlCol="0" anchor="ctr"/>
          <a:lstStyle>
            <a:lvl1pPr algn="l">
              <a:defRPr sz="1200">
                <a:solidFill>
                  <a:schemeClr val="tx1">
                    <a:tint val="82000"/>
                  </a:schemeClr>
                </a:solidFill>
              </a:defRPr>
            </a:lvl1pPr>
          </a:lstStyle>
          <a:p>
            <a:fld id="{4CAA030B-861A-4511-AAA1-16FC58F289C1}" type="datetimeFigureOut">
              <a:rPr lang="en-US" smtClean="0"/>
              <a:t>10/29/2024</a:t>
            </a:fld>
            <a:endParaRPr lang="en-US"/>
          </a:p>
        </p:txBody>
      </p:sp>
      <p:sp>
        <p:nvSpPr>
          <p:cNvPr id="5" name="Fußzeilenplatzhalter 4">
            <a:extLst>
              <a:ext uri="{FF2B5EF4-FFF2-40B4-BE49-F238E27FC236}">
                <a16:creationId xmlns:a16="http://schemas.microsoft.com/office/drawing/2014/main" id="{AA4D74B7-F78E-E478-BB96-A00E2B8F3953}"/>
              </a:ext>
            </a:extLst>
          </p:cNvPr>
          <p:cNvSpPr>
            <a:spLocks noGrp="1"/>
          </p:cNvSpPr>
          <p:nvPr>
            <p:ph type="ftr" sz="quarter" idx="3"/>
          </p:nvPr>
        </p:nvSpPr>
        <p:spPr>
          <a:xfrm>
            <a:off x="8078788" y="12712700"/>
            <a:ext cx="8229600" cy="730250"/>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Foliennummernplatzhalter 5">
            <a:extLst>
              <a:ext uri="{FF2B5EF4-FFF2-40B4-BE49-F238E27FC236}">
                <a16:creationId xmlns:a16="http://schemas.microsoft.com/office/drawing/2014/main" id="{46F9D01D-D803-A513-EE51-94DAEF4B7AA5}"/>
              </a:ext>
            </a:extLst>
          </p:cNvPr>
          <p:cNvSpPr>
            <a:spLocks noGrp="1"/>
          </p:cNvSpPr>
          <p:nvPr>
            <p:ph type="sldNum" sz="quarter" idx="4"/>
          </p:nvPr>
        </p:nvSpPr>
        <p:spPr>
          <a:xfrm>
            <a:off x="17222788" y="12712700"/>
            <a:ext cx="5487987" cy="730250"/>
          </a:xfrm>
          <a:prstGeom prst="rect">
            <a:avLst/>
          </a:prstGeom>
        </p:spPr>
        <p:txBody>
          <a:bodyPr vert="horz" lIns="91440" tIns="45720" rIns="91440" bIns="45720" rtlCol="0" anchor="ctr"/>
          <a:lstStyle>
            <a:lvl1pPr algn="r">
              <a:defRPr sz="1200">
                <a:solidFill>
                  <a:schemeClr val="tx1">
                    <a:tint val="82000"/>
                  </a:schemeClr>
                </a:solidFill>
              </a:defRPr>
            </a:lvl1pPr>
          </a:lstStyle>
          <a:p>
            <a:fld id="{9F7F820C-32F0-437C-9741-5A0EF5972398}" type="slidenum">
              <a:rPr lang="en-US" smtClean="0"/>
              <a:t>‹Nr.›</a:t>
            </a:fld>
            <a:endParaRPr lang="en-US"/>
          </a:p>
        </p:txBody>
      </p:sp>
    </p:spTree>
    <p:extLst>
      <p:ext uri="{BB962C8B-B14F-4D97-AF65-F5344CB8AC3E}">
        <p14:creationId xmlns:p14="http://schemas.microsoft.com/office/powerpoint/2010/main" val="242786251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hyperlink" Target="https://www.swissnoso.ch/fileadmin/swissnoso/Dokumente/5_Forschung_und_Entwicklung/2_Punktpraevalenzstudie/230208_ch_pps_2022_national_report_FINAL.pdf" TargetMode="External"/><Relationship Id="rId13" Type="http://schemas.openxmlformats.org/officeDocument/2006/relationships/hyperlink" Target="https://www.swissnoso.ch/fileadmin/swissnoso/Dokumente/5_Forschung_und_Entwicklung/8_Swissnoso_Publikationen/Swissnoso_Minimalstandards_V3_D_220524.pdf" TargetMode="External"/><Relationship Id="rId3" Type="http://schemas.openxmlformats.org/officeDocument/2006/relationships/hyperlink" Target="https://amr-review.org/sites/default/files/160518_Final%20paper_with%20cover.pdf" TargetMode="External"/><Relationship Id="rId7" Type="http://schemas.openxmlformats.org/officeDocument/2006/relationships/hyperlink" Target="https://pubmed.ncbi.nlm.nih.gov/30043725/" TargetMode="External"/><Relationship Id="rId12" Type="http://schemas.openxmlformats.org/officeDocument/2006/relationships/hyperlink" Target="https://pubmed.ncbi.nlm.nih.gov/30449661/" TargetMode="External"/><Relationship Id="rId17" Type="http://schemas.openxmlformats.org/officeDocument/2006/relationships/hyperlink" Target="https://www.swissnoso.ch/fileadmin/swissnoso/Dokumente/10_Verschiedenes/upload_Symposium_27.8.21_Burden_of_HAIS___AMR_Cassini.pdf" TargetMode="External"/><Relationship Id="rId2" Type="http://schemas.openxmlformats.org/officeDocument/2006/relationships/notesSlide" Target="../notesSlides/notesSlide26.xml"/><Relationship Id="rId16" Type="http://schemas.openxmlformats.org/officeDocument/2006/relationships/hyperlink" Target="mailto:Michele.CECCHINI@oecd.org" TargetMode="External"/><Relationship Id="rId1" Type="http://schemas.openxmlformats.org/officeDocument/2006/relationships/slideLayout" Target="../slideLayouts/slideLayout3.xml"/><Relationship Id="rId6" Type="http://schemas.openxmlformats.org/officeDocument/2006/relationships/hyperlink" Target="https://jamanetwork.com/journals/jamainternalmedicine/fullarticle/2630756" TargetMode="External"/><Relationship Id="rId11" Type="http://schemas.openxmlformats.org/officeDocument/2006/relationships/hyperlink" Target="https://www.oecd.org/switzerland/One-Health-Framework-to-Fight-AMR-in-CHE.pdf" TargetMode="External"/><Relationship Id="rId5" Type="http://schemas.openxmlformats.org/officeDocument/2006/relationships/hyperlink" Target="https://inquest.net/blog/defense-in-depth-detonation-technologies/" TargetMode="External"/><Relationship Id="rId15" Type="http://schemas.openxmlformats.org/officeDocument/2006/relationships/hyperlink" Target="https://smw.ch/index.php/smw/article/view/2381" TargetMode="External"/><Relationship Id="rId10" Type="http://schemas.openxmlformats.org/officeDocument/2006/relationships/hyperlink" Target="https://www.nzz.ch/panorama/fast-300-tote-durch-resistente-bakterien-in-der-schweiz-ld.1435245" TargetMode="External"/><Relationship Id="rId4" Type="http://schemas.openxmlformats.org/officeDocument/2006/relationships/hyperlink" Target="https://www.who.int/europe/news/item/14-04-2023-who-ecdc-report--antimicrobial-resistance-threatens-patient-safety-in-european-region" TargetMode="External"/><Relationship Id="rId9" Type="http://schemas.openxmlformats.org/officeDocument/2006/relationships/hyperlink" Target="https://pubmed.ncbi.nlm.nih.gov/35526066/" TargetMode="External"/><Relationship Id="rId14" Type="http://schemas.openxmlformats.org/officeDocument/2006/relationships/hyperlink" Target="https://www.swissnoso.ch/forschung-entwicklung/umsetzung-star/star-3-antimicrobial-stewardship-programs-for-swiss-hospita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1F02E50-7EC1-D016-1382-31BE646F8D43}"/>
              </a:ext>
            </a:extLst>
          </p:cNvPr>
          <p:cNvSpPr>
            <a:spLocks noGrp="1"/>
          </p:cNvSpPr>
          <p:nvPr>
            <p:ph type="body" sz="quarter" idx="10"/>
          </p:nvPr>
        </p:nvSpPr>
        <p:spPr>
          <a:xfrm>
            <a:off x="1896958" y="6222714"/>
            <a:ext cx="17999260" cy="1702087"/>
          </a:xfrm>
        </p:spPr>
        <p:txBody>
          <a:bodyPr/>
          <a:lstStyle/>
          <a:p>
            <a:pPr>
              <a:lnSpc>
                <a:spcPts val="4800"/>
              </a:lnSpc>
            </a:pPr>
            <a:r>
              <a:rPr lang="de-DE" sz="4400">
                <a:solidFill>
                  <a:srgbClr val="0070C0"/>
                </a:solidFill>
                <a:latin typeface="+mj-lt"/>
                <a:cs typeface="Calibri"/>
              </a:rPr>
              <a:t>Präsentationsvorlage </a:t>
            </a:r>
            <a:r>
              <a:rPr lang="de-DE" sz="4400" dirty="0">
                <a:solidFill>
                  <a:srgbClr val="0070C0"/>
                </a:solidFill>
                <a:latin typeface="+mj-lt"/>
                <a:cs typeface="Calibri"/>
              </a:rPr>
              <a:t>als Supplement zum Handbuch zur Umsetzung von ASP in Akutspitälern in der Schweiz (Erste Auflage, 2024).</a:t>
            </a:r>
            <a:endParaRPr lang="de-CH" sz="4400" dirty="0">
              <a:solidFill>
                <a:srgbClr val="0070C0"/>
              </a:solidFill>
              <a:latin typeface="+mj-lt"/>
              <a:cs typeface="Calibri"/>
            </a:endParaRPr>
          </a:p>
        </p:txBody>
      </p:sp>
      <p:sp>
        <p:nvSpPr>
          <p:cNvPr id="11" name="Titel 5">
            <a:extLst>
              <a:ext uri="{FF2B5EF4-FFF2-40B4-BE49-F238E27FC236}">
                <a16:creationId xmlns:a16="http://schemas.microsoft.com/office/drawing/2014/main" id="{B6A2D460-17B4-D9E8-C81E-9F5E6B496DE4}"/>
              </a:ext>
            </a:extLst>
          </p:cNvPr>
          <p:cNvSpPr>
            <a:spLocks noGrp="1"/>
          </p:cNvSpPr>
          <p:nvPr>
            <p:ph type="title"/>
          </p:nvPr>
        </p:nvSpPr>
        <p:spPr>
          <a:xfrm>
            <a:off x="1896958" y="2692496"/>
            <a:ext cx="21775116" cy="3098703"/>
          </a:xfrm>
        </p:spPr>
        <p:txBody>
          <a:bodyPr/>
          <a:lstStyle/>
          <a:p>
            <a:pPr>
              <a:lnSpc>
                <a:spcPct val="100000"/>
              </a:lnSpc>
            </a:pPr>
            <a:r>
              <a:rPr lang="en-GB" sz="9600" b="1" dirty="0" err="1">
                <a:latin typeface="Calibri" panose="020F0502020204030204" pitchFamily="34" charset="0"/>
                <a:cs typeface="Calibri" panose="020F0502020204030204" pitchFamily="34" charset="0"/>
              </a:rPr>
              <a:t>Implementierung</a:t>
            </a:r>
            <a:r>
              <a:rPr lang="en-GB" sz="9600" b="1" dirty="0">
                <a:latin typeface="Calibri" panose="020F0502020204030204" pitchFamily="34" charset="0"/>
                <a:cs typeface="Calibri" panose="020F0502020204030204" pitchFamily="34" charset="0"/>
              </a:rPr>
              <a:t> </a:t>
            </a:r>
            <a:r>
              <a:rPr lang="en-GB" sz="9600" b="1" dirty="0" err="1">
                <a:latin typeface="Calibri" panose="020F0502020204030204" pitchFamily="34" charset="0"/>
                <a:cs typeface="Calibri" panose="020F0502020204030204" pitchFamily="34" charset="0"/>
              </a:rPr>
              <a:t>eines</a:t>
            </a:r>
            <a:r>
              <a:rPr lang="en-GB" sz="9600" b="1" dirty="0">
                <a:latin typeface="Calibri" panose="020F0502020204030204" pitchFamily="34" charset="0"/>
                <a:cs typeface="Calibri" panose="020F0502020204030204" pitchFamily="34" charset="0"/>
              </a:rPr>
              <a:t> Antimicrobial-Stewardship-</a:t>
            </a:r>
            <a:r>
              <a:rPr lang="en-GB" sz="9600" b="1" dirty="0" err="1">
                <a:latin typeface="Calibri" panose="020F0502020204030204" pitchFamily="34" charset="0"/>
                <a:cs typeface="Calibri" panose="020F0502020204030204" pitchFamily="34" charset="0"/>
              </a:rPr>
              <a:t>Programms</a:t>
            </a:r>
            <a:r>
              <a:rPr lang="en-GB" sz="9600" b="1" dirty="0">
                <a:latin typeface="Calibri" panose="020F0502020204030204" pitchFamily="34" charset="0"/>
                <a:cs typeface="Calibri" panose="020F0502020204030204" pitchFamily="34" charset="0"/>
              </a:rPr>
              <a:t> (ASP)</a:t>
            </a:r>
            <a:endParaRPr lang="en-GB"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7332972"/>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B947F19C-4D2B-E1E7-9665-4ED2C1FDF93E}"/>
              </a:ext>
            </a:extLst>
          </p:cNvPr>
          <p:cNvSpPr>
            <a:spLocks noGrp="1"/>
          </p:cNvSpPr>
          <p:nvPr>
            <p:ph type="body" sz="quarter" idx="10"/>
          </p:nvPr>
        </p:nvSpPr>
        <p:spPr>
          <a:xfrm>
            <a:off x="1836738" y="2286000"/>
            <a:ext cx="21834475" cy="10423525"/>
          </a:xfrm>
        </p:spPr>
        <p:txBody>
          <a:bodyPr>
            <a:normAutofit fontScale="62500" lnSpcReduction="20000"/>
          </a:bodyPr>
          <a:lstStyle/>
          <a:p>
            <a:pPr marL="0" indent="0">
              <a:lnSpc>
                <a:spcPct val="120000"/>
              </a:lnSpc>
              <a:spcBef>
                <a:spcPts val="300"/>
              </a:spcBef>
              <a:buNone/>
            </a:pPr>
            <a:r>
              <a:rPr lang="en-US" sz="5100" b="1" dirty="0" err="1"/>
              <a:t>Herausgeber</a:t>
            </a:r>
            <a:r>
              <a:rPr lang="en-US" sz="5100" b="1" dirty="0"/>
              <a:t>: </a:t>
            </a:r>
            <a:r>
              <a:rPr lang="en-US" sz="5100" dirty="0" err="1"/>
              <a:t>Projekt-Partnerschaft</a:t>
            </a:r>
            <a:r>
              <a:rPr lang="en-US" sz="5100" dirty="0"/>
              <a:t> StAR-3</a:t>
            </a:r>
          </a:p>
          <a:p>
            <a:pPr marL="0" indent="0">
              <a:lnSpc>
                <a:spcPct val="120000"/>
              </a:lnSpc>
              <a:spcBef>
                <a:spcPts val="300"/>
              </a:spcBef>
              <a:buNone/>
            </a:pPr>
            <a:endParaRPr lang="en-US" sz="5100" dirty="0"/>
          </a:p>
          <a:p>
            <a:pPr marL="0" indent="0">
              <a:lnSpc>
                <a:spcPct val="120000"/>
              </a:lnSpc>
              <a:spcBef>
                <a:spcPts val="300"/>
              </a:spcBef>
              <a:buNone/>
            </a:pPr>
            <a:r>
              <a:rPr lang="en-US" sz="5100" b="1" dirty="0" err="1"/>
              <a:t>Impressum</a:t>
            </a:r>
            <a:r>
              <a:rPr lang="en-US" sz="5100" b="1" dirty="0"/>
              <a:t>:</a:t>
            </a:r>
          </a:p>
          <a:p>
            <a:pPr marL="0" indent="0">
              <a:lnSpc>
                <a:spcPct val="120000"/>
              </a:lnSpc>
              <a:spcBef>
                <a:spcPts val="300"/>
              </a:spcBef>
              <a:buNone/>
            </a:pPr>
            <a:r>
              <a:rPr lang="en-US" sz="5100" dirty="0"/>
              <a:t>Star-3 </a:t>
            </a:r>
            <a:r>
              <a:rPr lang="en-US" sz="5100" dirty="0" err="1"/>
              <a:t>Steuergruppe</a:t>
            </a:r>
            <a:r>
              <a:rPr lang="en-US" sz="5100" dirty="0"/>
              <a:t>:</a:t>
            </a:r>
          </a:p>
          <a:p>
            <a:pPr>
              <a:lnSpc>
                <a:spcPct val="120000"/>
              </a:lnSpc>
              <a:spcBef>
                <a:spcPts val="300"/>
              </a:spcBef>
            </a:pPr>
            <a:r>
              <a:rPr lang="en-US" sz="5100" dirty="0"/>
              <a:t>Swissnoso: PD Dr. L. Senn, </a:t>
            </a:r>
            <a:r>
              <a:rPr lang="en-US" sz="5100" dirty="0" err="1"/>
              <a:t>Präsidentin</a:t>
            </a:r>
            <a:r>
              <a:rPr lang="en-US" sz="5100" dirty="0"/>
              <a:t> der </a:t>
            </a:r>
            <a:r>
              <a:rPr lang="en-US" sz="5100" dirty="0" err="1"/>
              <a:t>Steuergruppe</a:t>
            </a:r>
            <a:r>
              <a:rPr lang="en-US" sz="5100" dirty="0"/>
              <a:t>, und Prof. Dr. S. Tschudin-Sutter</a:t>
            </a:r>
          </a:p>
          <a:p>
            <a:pPr>
              <a:lnSpc>
                <a:spcPct val="120000"/>
              </a:lnSpc>
              <a:spcBef>
                <a:spcPts val="300"/>
              </a:spcBef>
            </a:pPr>
            <a:r>
              <a:rPr lang="en-US" sz="5100" dirty="0"/>
              <a:t>Swiss Society for Infectiology (SSI): Prof. Dr. S. Kuster und PD Dr. L. </a:t>
            </a:r>
            <a:r>
              <a:rPr lang="en-US" sz="5100" dirty="0" err="1"/>
              <a:t>Elzi</a:t>
            </a:r>
            <a:endParaRPr lang="en-US" sz="5100" dirty="0"/>
          </a:p>
          <a:p>
            <a:pPr>
              <a:lnSpc>
                <a:spcPct val="120000"/>
              </a:lnSpc>
              <a:spcBef>
                <a:spcPts val="300"/>
              </a:spcBef>
            </a:pPr>
            <a:r>
              <a:rPr lang="en-US" sz="5100" dirty="0"/>
              <a:t>Swiss Society for Hospital Hygiene (SSHH): Prof. Dr. W. Zingg und Dr. C. </a:t>
            </a:r>
            <a:r>
              <a:rPr lang="en-US" sz="5100" dirty="0" err="1"/>
              <a:t>Pluess-Suard</a:t>
            </a:r>
            <a:r>
              <a:rPr lang="en-US" sz="5100" dirty="0"/>
              <a:t> </a:t>
            </a:r>
          </a:p>
          <a:p>
            <a:pPr>
              <a:lnSpc>
                <a:spcPct val="120000"/>
              </a:lnSpc>
              <a:spcBef>
                <a:spcPts val="300"/>
              </a:spcBef>
            </a:pPr>
            <a:r>
              <a:rPr lang="en-US" sz="5100" dirty="0"/>
              <a:t>Swiss Society for Microbiology (</a:t>
            </a:r>
            <a:r>
              <a:rPr lang="en-US" sz="5100" dirty="0" err="1"/>
              <a:t>SSM</a:t>
            </a:r>
            <a:r>
              <a:rPr lang="en-US" sz="5100" dirty="0"/>
              <a:t>): Prof. Dr. A. Egli und Dr. Linda Müller, PhD, </a:t>
            </a:r>
            <a:r>
              <a:rPr lang="en-US" sz="5100" dirty="0" err="1"/>
              <a:t>FAMH</a:t>
            </a:r>
            <a:endParaRPr lang="en-US" sz="5100" dirty="0"/>
          </a:p>
          <a:p>
            <a:pPr>
              <a:lnSpc>
                <a:spcPct val="120000"/>
              </a:lnSpc>
              <a:spcBef>
                <a:spcPts val="300"/>
              </a:spcBef>
            </a:pPr>
            <a:r>
              <a:rPr lang="en-US" sz="5100" dirty="0"/>
              <a:t>Swiss Association for Public Administration and Hospital Pharmacists (GSASA): Dr. V. Jordan und Dr. D. Halbeisen</a:t>
            </a:r>
          </a:p>
          <a:p>
            <a:pPr>
              <a:lnSpc>
                <a:spcPct val="120000"/>
              </a:lnSpc>
              <a:spcBef>
                <a:spcPts val="300"/>
              </a:spcBef>
            </a:pPr>
            <a:r>
              <a:rPr lang="en-US" sz="5100" dirty="0"/>
              <a:t>ANRESIS: Prof. Dr. A. Kronenberg und Dr. C. </a:t>
            </a:r>
            <a:r>
              <a:rPr lang="en-US" sz="5100" dirty="0" err="1"/>
              <a:t>Pluess-Suard</a:t>
            </a:r>
            <a:endParaRPr lang="en-US" sz="5100" dirty="0"/>
          </a:p>
          <a:p>
            <a:pPr>
              <a:lnSpc>
                <a:spcPct val="120000"/>
              </a:lnSpc>
              <a:spcBef>
                <a:spcPts val="300"/>
              </a:spcBef>
            </a:pPr>
            <a:r>
              <a:rPr lang="en-US" sz="5100" dirty="0"/>
              <a:t>FMH: Dr. med. C. Quinto und Dr. med. Philippe Eggimann</a:t>
            </a:r>
          </a:p>
          <a:p>
            <a:pPr>
              <a:lnSpc>
                <a:spcPct val="120000"/>
              </a:lnSpc>
              <a:spcBef>
                <a:spcPts val="300"/>
              </a:spcBef>
            </a:pPr>
            <a:r>
              <a:rPr lang="en-US" sz="5100" dirty="0"/>
              <a:t>Pediatric Infectious Disease Group of Switzerland (PIGS), associated partner: PD Dr. Julia Bielicki</a:t>
            </a:r>
          </a:p>
          <a:p>
            <a:pPr marL="0" indent="0">
              <a:lnSpc>
                <a:spcPct val="120000"/>
              </a:lnSpc>
              <a:spcBef>
                <a:spcPts val="300"/>
              </a:spcBef>
              <a:buNone/>
            </a:pPr>
            <a:r>
              <a:rPr lang="en-US" sz="5100" dirty="0"/>
              <a:t>StAR-3 </a:t>
            </a:r>
            <a:r>
              <a:rPr lang="en-US" sz="5100" dirty="0" err="1"/>
              <a:t>Projektteam</a:t>
            </a:r>
            <a:r>
              <a:rPr lang="en-US" sz="5100" dirty="0"/>
              <a:t>:</a:t>
            </a:r>
          </a:p>
          <a:p>
            <a:pPr marL="0" indent="0">
              <a:lnSpc>
                <a:spcPct val="120000"/>
              </a:lnSpc>
              <a:spcBef>
                <a:spcPts val="300"/>
              </a:spcBef>
              <a:buNone/>
            </a:pPr>
            <a:r>
              <a:rPr lang="en-US" sz="5100" dirty="0"/>
              <a:t>Dr. med. Philip Jent, Dr. med. Marcus Eder, Vinciane Vouets</a:t>
            </a:r>
          </a:p>
          <a:p>
            <a:pPr marL="0" indent="0">
              <a:lnSpc>
                <a:spcPct val="120000"/>
              </a:lnSpc>
              <a:spcBef>
                <a:spcPts val="300"/>
              </a:spcBef>
              <a:buNone/>
            </a:pPr>
            <a:endParaRPr lang="en-US" sz="5100" dirty="0"/>
          </a:p>
          <a:p>
            <a:pPr marL="0" indent="0">
              <a:lnSpc>
                <a:spcPct val="120000"/>
              </a:lnSpc>
              <a:spcBef>
                <a:spcPts val="300"/>
              </a:spcBef>
              <a:buNone/>
            </a:pPr>
            <a:r>
              <a:rPr lang="en-US" sz="5100" b="1" dirty="0" err="1"/>
              <a:t>Kontakt</a:t>
            </a:r>
            <a:r>
              <a:rPr lang="en-US" sz="5100" b="1" dirty="0"/>
              <a:t>: </a:t>
            </a:r>
          </a:p>
          <a:p>
            <a:pPr marL="0" indent="0">
              <a:lnSpc>
                <a:spcPct val="120000"/>
              </a:lnSpc>
              <a:spcBef>
                <a:spcPts val="300"/>
              </a:spcBef>
              <a:buNone/>
            </a:pPr>
            <a:r>
              <a:rPr lang="en-US" sz="5100" dirty="0" err="1"/>
              <a:t>Generalsekretariat</a:t>
            </a:r>
            <a:r>
              <a:rPr lang="en-US" sz="5100" dirty="0"/>
              <a:t> Swissnoso, </a:t>
            </a:r>
            <a:r>
              <a:rPr lang="en-US" sz="5100" dirty="0" err="1"/>
              <a:t>Sulgeneckstrasse</a:t>
            </a:r>
            <a:r>
              <a:rPr lang="en-US" sz="5100" dirty="0"/>
              <a:t> 35, 3007 Bern</a:t>
            </a:r>
          </a:p>
          <a:p>
            <a:pPr marL="0" indent="0">
              <a:lnSpc>
                <a:spcPct val="120000"/>
              </a:lnSpc>
              <a:spcBef>
                <a:spcPts val="300"/>
              </a:spcBef>
              <a:buNone/>
            </a:pPr>
            <a:r>
              <a:rPr lang="en-US" sz="5100" dirty="0"/>
              <a:t>contact@swissnoso.ch</a:t>
            </a:r>
          </a:p>
        </p:txBody>
      </p:sp>
    </p:spTree>
    <p:extLst>
      <p:ext uri="{BB962C8B-B14F-4D97-AF65-F5344CB8AC3E}">
        <p14:creationId xmlns:p14="http://schemas.microsoft.com/office/powerpoint/2010/main" val="36641059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E6"/>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4B78F39-9916-CAC6-B04F-98304FA370C2}"/>
              </a:ext>
            </a:extLst>
          </p:cNvPr>
          <p:cNvSpPr>
            <a:spLocks noGrp="1"/>
          </p:cNvSpPr>
          <p:nvPr>
            <p:ph type="title"/>
          </p:nvPr>
        </p:nvSpPr>
        <p:spPr/>
        <p:txBody>
          <a:bodyPr/>
          <a:lstStyle/>
          <a:p>
            <a:r>
              <a:rPr lang="de-CH" sz="5400" b="1" i="1" dirty="0">
                <a:latin typeface="Calibri" panose="020F0502020204030204" pitchFamily="34" charset="0"/>
                <a:cs typeface="Calibri" panose="020F0502020204030204" pitchFamily="34" charset="0"/>
              </a:rPr>
              <a:t>So verwenden Sie diesen Foliensatz in ihrem Spital</a:t>
            </a:r>
            <a:endParaRPr lang="en-GB" sz="6000" i="1" dirty="0"/>
          </a:p>
        </p:txBody>
      </p:sp>
      <p:sp>
        <p:nvSpPr>
          <p:cNvPr id="4" name="Text Placeholder 3">
            <a:extLst>
              <a:ext uri="{FF2B5EF4-FFF2-40B4-BE49-F238E27FC236}">
                <a16:creationId xmlns:a16="http://schemas.microsoft.com/office/drawing/2014/main" id="{2371BE83-BC1F-6A2E-AD80-4E45E9976509}"/>
              </a:ext>
            </a:extLst>
          </p:cNvPr>
          <p:cNvSpPr>
            <a:spLocks noGrp="1"/>
          </p:cNvSpPr>
          <p:nvPr>
            <p:ph type="body" sz="quarter" idx="10"/>
          </p:nvPr>
        </p:nvSpPr>
        <p:spPr/>
        <p:txBody>
          <a:bodyPr>
            <a:normAutofit/>
          </a:bodyPr>
          <a:lstStyle/>
          <a:p>
            <a:pPr marL="0" indent="0">
              <a:lnSpc>
                <a:spcPct val="150000"/>
              </a:lnSpc>
              <a:buNone/>
            </a:pPr>
            <a:r>
              <a:rPr lang="en-GB" sz="3600" b="1" dirty="0" err="1">
                <a:latin typeface="Calibri" panose="020F0502020204030204" pitchFamily="34" charset="0"/>
                <a:cs typeface="Calibri" panose="020F0502020204030204" pitchFamily="34" charset="0"/>
              </a:rPr>
              <a:t>Ziel</a:t>
            </a:r>
            <a:r>
              <a:rPr lang="en-GB" sz="3600" b="1" dirty="0">
                <a:latin typeface="Calibri" panose="020F0502020204030204" pitchFamily="34" charset="0"/>
                <a:cs typeface="Calibri" panose="020F0502020204030204" pitchFamily="34" charset="0"/>
              </a:rPr>
              <a:t> und </a:t>
            </a:r>
            <a:r>
              <a:rPr lang="en-GB" sz="3600" b="1" dirty="0" err="1">
                <a:latin typeface="Calibri" panose="020F0502020204030204" pitchFamily="34" charset="0"/>
                <a:cs typeface="Calibri" panose="020F0502020204030204" pitchFamily="34" charset="0"/>
              </a:rPr>
              <a:t>Zielgruppe</a:t>
            </a:r>
            <a:r>
              <a:rPr lang="en-GB" sz="3600" b="1" dirty="0">
                <a:latin typeface="Calibri" panose="020F0502020204030204" pitchFamily="34" charset="0"/>
                <a:cs typeface="Calibri" panose="020F0502020204030204" pitchFamily="34" charset="0"/>
              </a:rPr>
              <a:t> der </a:t>
            </a:r>
            <a:r>
              <a:rPr lang="en-GB" sz="3600" b="1" dirty="0" err="1">
                <a:latin typeface="Calibri" panose="020F0502020204030204" pitchFamily="34" charset="0"/>
                <a:cs typeface="Calibri" panose="020F0502020204030204" pitchFamily="34" charset="0"/>
              </a:rPr>
              <a:t>Präsentation</a:t>
            </a:r>
            <a:endParaRPr lang="en-GB" sz="3600" b="1" dirty="0">
              <a:latin typeface="Calibri" panose="020F0502020204030204" pitchFamily="34" charset="0"/>
              <a:cs typeface="Calibri" panose="020F0502020204030204" pitchFamily="34" charset="0"/>
            </a:endParaRPr>
          </a:p>
          <a:p>
            <a:pPr>
              <a:lnSpc>
                <a:spcPct val="110000"/>
              </a:lnSpc>
              <a:spcBef>
                <a:spcPts val="1200"/>
              </a:spcBef>
              <a:spcAft>
                <a:spcPts val="1200"/>
              </a:spcAft>
            </a:pPr>
            <a:r>
              <a:rPr lang="en-GB" sz="3600" i="1" dirty="0" err="1"/>
              <a:t>Ziel</a:t>
            </a:r>
            <a:r>
              <a:rPr lang="en-GB" sz="3600" i="1" dirty="0"/>
              <a:t> der </a:t>
            </a:r>
            <a:r>
              <a:rPr lang="en-GB" sz="3600" i="1" dirty="0" err="1"/>
              <a:t>Präsentation</a:t>
            </a:r>
            <a:r>
              <a:rPr lang="en-GB" sz="3600" i="1" dirty="0"/>
              <a:t> </a:t>
            </a:r>
            <a:r>
              <a:rPr lang="en-GB" sz="3600" i="1" dirty="0" err="1"/>
              <a:t>ist</a:t>
            </a:r>
            <a:r>
              <a:rPr lang="en-GB" sz="3600" i="1" dirty="0"/>
              <a:t> es, die </a:t>
            </a:r>
            <a:r>
              <a:rPr lang="en-GB" sz="3600" i="1" dirty="0" err="1"/>
              <a:t>Zustimmung</a:t>
            </a:r>
            <a:r>
              <a:rPr lang="en-GB" sz="3600" i="1" dirty="0"/>
              <a:t> der </a:t>
            </a:r>
            <a:r>
              <a:rPr lang="en-GB" sz="3600" i="1" dirty="0" err="1"/>
              <a:t>Spitalleitung</a:t>
            </a:r>
            <a:r>
              <a:rPr lang="en-GB" sz="3600" i="1" dirty="0"/>
              <a:t> </a:t>
            </a:r>
            <a:r>
              <a:rPr lang="en-GB" sz="3600" i="1" dirty="0" err="1"/>
              <a:t>zur</a:t>
            </a:r>
            <a:r>
              <a:rPr lang="en-GB" sz="3600" i="1" dirty="0"/>
              <a:t> </a:t>
            </a:r>
            <a:r>
              <a:rPr lang="en-GB" sz="3600" i="1" dirty="0" err="1"/>
              <a:t>Implementierung</a:t>
            </a:r>
            <a:r>
              <a:rPr lang="en-GB" sz="3600" i="1" dirty="0"/>
              <a:t> </a:t>
            </a:r>
            <a:r>
              <a:rPr lang="en-GB" sz="3600" i="1" dirty="0" err="1"/>
              <a:t>eines</a:t>
            </a:r>
            <a:r>
              <a:rPr lang="en-GB" sz="3600" i="1" dirty="0"/>
              <a:t> ASP </a:t>
            </a:r>
            <a:r>
              <a:rPr lang="en-GB" sz="3600" i="1" dirty="0" err="1"/>
              <a:t>zu</a:t>
            </a:r>
            <a:r>
              <a:rPr lang="en-GB" sz="3600" i="1" dirty="0"/>
              <a:t> </a:t>
            </a:r>
            <a:r>
              <a:rPr lang="en-GB" sz="3600" i="1" dirty="0" err="1"/>
              <a:t>erhalten</a:t>
            </a:r>
            <a:r>
              <a:rPr lang="en-GB" sz="3600" i="1" dirty="0"/>
              <a:t>. </a:t>
            </a:r>
            <a:r>
              <a:rPr lang="en-GB" sz="3600" i="1" dirty="0" err="1"/>
              <a:t>Zielgruppe</a:t>
            </a:r>
            <a:r>
              <a:rPr lang="en-GB" sz="3600" i="1" dirty="0"/>
              <a:t> der </a:t>
            </a:r>
            <a:r>
              <a:rPr lang="en-GB" sz="3600" i="1" dirty="0" err="1"/>
              <a:t>Präsentation</a:t>
            </a:r>
            <a:r>
              <a:rPr lang="en-GB" sz="3600" i="1" dirty="0"/>
              <a:t> </a:t>
            </a:r>
            <a:r>
              <a:rPr lang="en-GB" sz="3600" i="1" dirty="0" err="1"/>
              <a:t>sind</a:t>
            </a:r>
            <a:r>
              <a:rPr lang="en-GB" sz="3600" i="1" dirty="0"/>
              <a:t> die Mitglieder der </a:t>
            </a:r>
            <a:r>
              <a:rPr lang="en-GB" sz="3600" i="1" dirty="0" err="1"/>
              <a:t>Spitalleitung</a:t>
            </a:r>
            <a:r>
              <a:rPr lang="en-GB" sz="3600" i="1" dirty="0"/>
              <a:t> (CEO, CMO, etc.) und </a:t>
            </a:r>
            <a:r>
              <a:rPr lang="en-GB" sz="3600" i="1" dirty="0" err="1"/>
              <a:t>weiterer</a:t>
            </a:r>
            <a:r>
              <a:rPr lang="en-GB" sz="3600" i="1" dirty="0"/>
              <a:t> </a:t>
            </a:r>
            <a:r>
              <a:rPr lang="en-GB" sz="3600" i="1" dirty="0" err="1"/>
              <a:t>relevanter</a:t>
            </a:r>
            <a:r>
              <a:rPr lang="en-GB" sz="3600" i="1" dirty="0"/>
              <a:t> </a:t>
            </a:r>
            <a:r>
              <a:rPr lang="en-GB" sz="3600" i="1" dirty="0" err="1"/>
              <a:t>Gremien</a:t>
            </a:r>
            <a:r>
              <a:rPr lang="en-GB" sz="3600" i="1" dirty="0"/>
              <a:t> </a:t>
            </a:r>
            <a:r>
              <a:rPr lang="en-GB" sz="3600" i="1" dirty="0" err="1"/>
              <a:t>sowie</a:t>
            </a:r>
            <a:r>
              <a:rPr lang="en-GB" sz="3600" i="1" dirty="0"/>
              <a:t> das </a:t>
            </a:r>
            <a:r>
              <a:rPr lang="en-GB" sz="3600" i="1" dirty="0" err="1"/>
              <a:t>Qualitätsmanagement</a:t>
            </a:r>
            <a:r>
              <a:rPr lang="en-GB" sz="3600" i="1" dirty="0"/>
              <a:t>.</a:t>
            </a:r>
          </a:p>
          <a:p>
            <a:pPr>
              <a:lnSpc>
                <a:spcPct val="110000"/>
              </a:lnSpc>
              <a:spcBef>
                <a:spcPts val="1200"/>
              </a:spcBef>
              <a:spcAft>
                <a:spcPts val="1200"/>
              </a:spcAft>
            </a:pPr>
            <a:endParaRPr lang="en-GB" sz="3600" i="1" dirty="0"/>
          </a:p>
          <a:p>
            <a:pPr marL="0" indent="0">
              <a:lnSpc>
                <a:spcPct val="110000"/>
              </a:lnSpc>
              <a:spcBef>
                <a:spcPts val="1200"/>
              </a:spcBef>
              <a:spcAft>
                <a:spcPts val="1200"/>
              </a:spcAft>
              <a:buNone/>
            </a:pPr>
            <a:r>
              <a:rPr lang="en-GB" sz="3600" b="1" dirty="0" err="1">
                <a:latin typeface="Calibri" panose="020F0502020204030204" pitchFamily="34" charset="0"/>
                <a:cs typeface="Calibri" panose="020F0502020204030204" pitchFamily="34" charset="0"/>
              </a:rPr>
              <a:t>Empfehlungen</a:t>
            </a:r>
            <a:r>
              <a:rPr lang="en-GB" sz="3600" b="1" dirty="0">
                <a:latin typeface="Calibri" panose="020F0502020204030204" pitchFamily="34" charset="0"/>
                <a:cs typeface="Calibri" panose="020F0502020204030204" pitchFamily="34" charset="0"/>
              </a:rPr>
              <a:t> für die Person, </a:t>
            </a:r>
            <a:r>
              <a:rPr lang="en-GB" sz="3600" b="1" dirty="0" err="1">
                <a:latin typeface="Calibri" panose="020F0502020204030204" pitchFamily="34" charset="0"/>
                <a:cs typeface="Calibri" panose="020F0502020204030204" pitchFamily="34" charset="0"/>
              </a:rPr>
              <a:t>welche</a:t>
            </a:r>
            <a:r>
              <a:rPr lang="en-GB" sz="3600" b="1" dirty="0">
                <a:latin typeface="Calibri" panose="020F0502020204030204" pitchFamily="34" charset="0"/>
                <a:cs typeface="Calibri" panose="020F0502020204030204" pitchFamily="34" charset="0"/>
              </a:rPr>
              <a:t> für ASP </a:t>
            </a:r>
            <a:r>
              <a:rPr lang="en-GB" sz="3600" b="1" dirty="0" err="1">
                <a:latin typeface="Calibri" panose="020F0502020204030204" pitchFamily="34" charset="0"/>
                <a:cs typeface="Calibri" panose="020F0502020204030204" pitchFamily="34" charset="0"/>
              </a:rPr>
              <a:t>zuständig</a:t>
            </a:r>
            <a:r>
              <a:rPr lang="en-GB" sz="3600" b="1" dirty="0">
                <a:latin typeface="Calibri" panose="020F0502020204030204" pitchFamily="34" charset="0"/>
                <a:cs typeface="Calibri" panose="020F0502020204030204" pitchFamily="34" charset="0"/>
              </a:rPr>
              <a:t> </a:t>
            </a:r>
            <a:r>
              <a:rPr lang="en-GB" sz="3600" b="1" dirty="0" err="1">
                <a:latin typeface="Calibri" panose="020F0502020204030204" pitchFamily="34" charset="0"/>
                <a:cs typeface="Calibri" panose="020F0502020204030204" pitchFamily="34" charset="0"/>
              </a:rPr>
              <a:t>ist</a:t>
            </a:r>
            <a:endParaRPr lang="en-GB" sz="3600" b="1" dirty="0">
              <a:latin typeface="Calibri" panose="020F0502020204030204" pitchFamily="34" charset="0"/>
              <a:cs typeface="Calibri" panose="020F0502020204030204" pitchFamily="34" charset="0"/>
            </a:endParaRPr>
          </a:p>
          <a:p>
            <a:pPr>
              <a:lnSpc>
                <a:spcPct val="110000"/>
              </a:lnSpc>
              <a:spcBef>
                <a:spcPts val="1200"/>
              </a:spcBef>
              <a:spcAft>
                <a:spcPts val="1200"/>
              </a:spcAft>
            </a:pPr>
            <a:r>
              <a:rPr lang="en-GB" sz="3600" i="1" dirty="0" err="1"/>
              <a:t>Passen</a:t>
            </a:r>
            <a:r>
              <a:rPr lang="en-GB" sz="3600" i="1" dirty="0"/>
              <a:t> Sie den </a:t>
            </a:r>
            <a:r>
              <a:rPr lang="en-GB" sz="3600" i="1" dirty="0" err="1"/>
              <a:t>allgemeinen</a:t>
            </a:r>
            <a:r>
              <a:rPr lang="en-GB" sz="3600" i="1" dirty="0"/>
              <a:t> Teil der </a:t>
            </a:r>
            <a:r>
              <a:rPr lang="en-GB" sz="3600" i="1" dirty="0" err="1"/>
              <a:t>Präsentation</a:t>
            </a:r>
            <a:r>
              <a:rPr lang="en-GB" sz="3600" i="1" dirty="0"/>
              <a:t> an </a:t>
            </a:r>
            <a:r>
              <a:rPr lang="en-GB" sz="3600" i="1" dirty="0" err="1"/>
              <a:t>ihre</a:t>
            </a:r>
            <a:r>
              <a:rPr lang="en-GB" sz="3600" i="1" dirty="0"/>
              <a:t> </a:t>
            </a:r>
            <a:r>
              <a:rPr lang="en-GB" sz="3600" i="1" dirty="0" err="1"/>
              <a:t>Zielgruppe</a:t>
            </a:r>
            <a:r>
              <a:rPr lang="en-GB" sz="3600" i="1" dirty="0"/>
              <a:t> </a:t>
            </a:r>
            <a:r>
              <a:rPr lang="en-GB" sz="3600" i="1" dirty="0" err="1"/>
              <a:t>vor</a:t>
            </a:r>
            <a:r>
              <a:rPr lang="en-GB" sz="3600" i="1" dirty="0"/>
              <a:t> Ort an.</a:t>
            </a:r>
          </a:p>
          <a:p>
            <a:pPr>
              <a:lnSpc>
                <a:spcPct val="110000"/>
              </a:lnSpc>
              <a:spcBef>
                <a:spcPts val="1200"/>
              </a:spcBef>
              <a:spcAft>
                <a:spcPts val="1200"/>
              </a:spcAft>
            </a:pPr>
            <a:r>
              <a:rPr lang="en-GB" sz="3600" i="1" dirty="0" err="1"/>
              <a:t>Fügen</a:t>
            </a:r>
            <a:r>
              <a:rPr lang="en-GB" sz="3600" i="1" dirty="0"/>
              <a:t> Sie </a:t>
            </a:r>
            <a:r>
              <a:rPr lang="en-GB" sz="3600" i="1" dirty="0" err="1"/>
              <a:t>Folien</a:t>
            </a:r>
            <a:r>
              <a:rPr lang="en-GB" sz="3600" i="1" dirty="0"/>
              <a:t> </a:t>
            </a:r>
            <a:r>
              <a:rPr lang="en-GB" sz="3600" i="1" dirty="0" err="1"/>
              <a:t>zur</a:t>
            </a:r>
            <a:r>
              <a:rPr lang="en-GB" sz="3600" i="1" dirty="0"/>
              <a:t> </a:t>
            </a:r>
            <a:r>
              <a:rPr lang="en-GB" sz="3600" i="1" dirty="0" err="1"/>
              <a:t>lokalen</a:t>
            </a:r>
            <a:r>
              <a:rPr lang="en-GB" sz="3600" i="1" dirty="0"/>
              <a:t> Situation </a:t>
            </a:r>
            <a:r>
              <a:rPr lang="en-GB" sz="3600" i="1" dirty="0" err="1"/>
              <a:t>hinzu</a:t>
            </a:r>
            <a:r>
              <a:rPr lang="en-GB" sz="3600" i="1" dirty="0"/>
              <a:t>, </a:t>
            </a:r>
            <a:r>
              <a:rPr lang="en-GB" sz="3600" i="1" dirty="0" err="1"/>
              <a:t>insbesondere</a:t>
            </a:r>
            <a:r>
              <a:rPr lang="en-GB" sz="3600" i="1" dirty="0"/>
              <a:t> </a:t>
            </a:r>
            <a:r>
              <a:rPr lang="en-GB" sz="3600" i="1" dirty="0" err="1"/>
              <a:t>eine</a:t>
            </a:r>
            <a:r>
              <a:rPr lang="en-GB" sz="3600" i="1" dirty="0"/>
              <a:t> Analyse de </a:t>
            </a:r>
            <a:r>
              <a:rPr lang="en-GB" sz="3600" i="1" dirty="0" err="1"/>
              <a:t>Antibiotikaverbrauchs</a:t>
            </a:r>
            <a:r>
              <a:rPr lang="en-GB" sz="3600" i="1" dirty="0"/>
              <a:t>, </a:t>
            </a:r>
            <a:r>
              <a:rPr lang="en-GB" sz="3600" i="1" dirty="0" err="1"/>
              <a:t>eine</a:t>
            </a:r>
            <a:r>
              <a:rPr lang="en-GB" sz="3600" i="1" dirty="0"/>
              <a:t> </a:t>
            </a:r>
            <a:r>
              <a:rPr lang="en-GB" sz="3600" i="1" dirty="0" err="1"/>
              <a:t>Strategie</a:t>
            </a:r>
            <a:r>
              <a:rPr lang="en-GB" sz="3600" i="1" dirty="0"/>
              <a:t>, </a:t>
            </a:r>
            <a:r>
              <a:rPr lang="en-GB" sz="3600" i="1" dirty="0" err="1"/>
              <a:t>wie</a:t>
            </a:r>
            <a:r>
              <a:rPr lang="en-GB" sz="3600" i="1" dirty="0"/>
              <a:t> die </a:t>
            </a:r>
            <a:r>
              <a:rPr lang="en-GB" sz="3600" i="1" dirty="0" err="1"/>
              <a:t>Probleme</a:t>
            </a:r>
            <a:r>
              <a:rPr lang="en-GB" sz="3600" i="1" dirty="0"/>
              <a:t> </a:t>
            </a:r>
            <a:r>
              <a:rPr lang="en-GB" sz="3600" i="1" dirty="0" err="1"/>
              <a:t>angegangen</a:t>
            </a:r>
            <a:r>
              <a:rPr lang="en-GB" sz="3600" i="1" dirty="0"/>
              <a:t> </a:t>
            </a:r>
            <a:r>
              <a:rPr lang="en-GB" sz="3600" i="1" dirty="0" err="1"/>
              <a:t>werden</a:t>
            </a:r>
            <a:r>
              <a:rPr lang="en-GB" sz="3600" i="1" dirty="0"/>
              <a:t> </a:t>
            </a:r>
            <a:r>
              <a:rPr lang="en-GB" sz="3600" i="1" dirty="0" err="1"/>
              <a:t>können</a:t>
            </a:r>
            <a:r>
              <a:rPr lang="en-GB" sz="3600" i="1" dirty="0"/>
              <a:t> und </a:t>
            </a:r>
            <a:r>
              <a:rPr lang="en-GB" sz="3600" i="1" dirty="0" err="1"/>
              <a:t>eine</a:t>
            </a:r>
            <a:r>
              <a:rPr lang="en-GB" sz="3600" i="1" dirty="0"/>
              <a:t> </a:t>
            </a:r>
            <a:r>
              <a:rPr lang="en-GB" sz="3600" i="1" dirty="0" err="1"/>
              <a:t>Schätzung</a:t>
            </a:r>
            <a:r>
              <a:rPr lang="en-GB" sz="3600" i="1" dirty="0"/>
              <a:t> der </a:t>
            </a:r>
            <a:r>
              <a:rPr lang="en-GB" sz="3600" i="1" dirty="0" err="1"/>
              <a:t>dafür</a:t>
            </a:r>
            <a:r>
              <a:rPr lang="en-GB" sz="3600" i="1" dirty="0"/>
              <a:t> </a:t>
            </a:r>
            <a:r>
              <a:rPr lang="en-GB" sz="3600" i="1" dirty="0" err="1"/>
              <a:t>benötigten</a:t>
            </a:r>
            <a:r>
              <a:rPr lang="en-GB" sz="3600" i="1" dirty="0"/>
              <a:t> Ressourcen. </a:t>
            </a:r>
          </a:p>
          <a:p>
            <a:pPr>
              <a:lnSpc>
                <a:spcPct val="110000"/>
              </a:lnSpc>
              <a:spcBef>
                <a:spcPts val="1200"/>
              </a:spcBef>
              <a:spcAft>
                <a:spcPts val="1200"/>
              </a:spcAft>
            </a:pPr>
            <a:r>
              <a:rPr lang="en-GB" sz="3600" i="1" dirty="0" err="1"/>
              <a:t>Nutzen</a:t>
            </a:r>
            <a:r>
              <a:rPr lang="en-GB" sz="3600" i="1" dirty="0"/>
              <a:t> Sie für die </a:t>
            </a:r>
            <a:r>
              <a:rPr lang="en-GB" sz="3600" i="1" dirty="0" err="1"/>
              <a:t>erste</a:t>
            </a:r>
            <a:r>
              <a:rPr lang="en-GB" sz="3600" i="1" dirty="0"/>
              <a:t> ASP-</a:t>
            </a:r>
            <a:r>
              <a:rPr lang="en-GB" sz="3600" i="1" dirty="0" err="1"/>
              <a:t>Aktivität</a:t>
            </a:r>
            <a:r>
              <a:rPr lang="en-GB" sz="3600" i="1" dirty="0"/>
              <a:t> den </a:t>
            </a:r>
            <a:r>
              <a:rPr lang="de-CH" sz="3600" i="1" dirty="0"/>
              <a:t>«</a:t>
            </a:r>
            <a:r>
              <a:rPr lang="de-DE" sz="3600" i="1" dirty="0"/>
              <a:t>Leitfaden für die Initiierung eines ASP</a:t>
            </a:r>
            <a:r>
              <a:rPr lang="fr-CH" sz="3600" i="1" dirty="0"/>
              <a:t>»</a:t>
            </a:r>
            <a:r>
              <a:rPr lang="de-DE" sz="3600" i="1" dirty="0"/>
              <a:t> (Supplement zum Handbuch).</a:t>
            </a:r>
            <a:endParaRPr lang="en-GB" sz="3600" dirty="0"/>
          </a:p>
        </p:txBody>
      </p:sp>
    </p:spTree>
    <p:extLst>
      <p:ext uri="{BB962C8B-B14F-4D97-AF65-F5344CB8AC3E}">
        <p14:creationId xmlns:p14="http://schemas.microsoft.com/office/powerpoint/2010/main" val="3478570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a:extLst>
              <a:ext uri="{FF2B5EF4-FFF2-40B4-BE49-F238E27FC236}">
                <a16:creationId xmlns:a16="http://schemas.microsoft.com/office/drawing/2014/main" id="{BE43D4BD-21E1-F837-9A0B-8EFEBF6241C3}"/>
              </a:ext>
            </a:extLst>
          </p:cNvPr>
          <p:cNvSpPr>
            <a:spLocks noGrp="1"/>
          </p:cNvSpPr>
          <p:nvPr>
            <p:ph type="subTitle" idx="1"/>
          </p:nvPr>
        </p:nvSpPr>
        <p:spPr>
          <a:xfrm>
            <a:off x="1896958" y="7301748"/>
            <a:ext cx="13680000" cy="2052000"/>
          </a:xfrm>
        </p:spPr>
        <p:txBody>
          <a:bodyPr/>
          <a:lstStyle/>
          <a:p>
            <a:r>
              <a:rPr lang="de-CH" sz="4400" b="0" dirty="0">
                <a:latin typeface="+mj-lt"/>
              </a:rPr>
              <a:t>Name [Vortragender]</a:t>
            </a:r>
          </a:p>
          <a:p>
            <a:r>
              <a:rPr lang="de-CH" sz="4400" b="0" dirty="0">
                <a:latin typeface="+mj-lt"/>
              </a:rPr>
              <a:t>Ort, Datum</a:t>
            </a:r>
          </a:p>
        </p:txBody>
      </p:sp>
      <p:sp>
        <p:nvSpPr>
          <p:cNvPr id="11" name="Titel 5">
            <a:extLst>
              <a:ext uri="{FF2B5EF4-FFF2-40B4-BE49-F238E27FC236}">
                <a16:creationId xmlns:a16="http://schemas.microsoft.com/office/drawing/2014/main" id="{B6A2D460-17B4-D9E8-C81E-9F5E6B496DE4}"/>
              </a:ext>
            </a:extLst>
          </p:cNvPr>
          <p:cNvSpPr>
            <a:spLocks noGrp="1"/>
          </p:cNvSpPr>
          <p:nvPr>
            <p:ph type="title"/>
          </p:nvPr>
        </p:nvSpPr>
        <p:spPr>
          <a:xfrm>
            <a:off x="1896958" y="2692496"/>
            <a:ext cx="21775116" cy="3098703"/>
          </a:xfrm>
        </p:spPr>
        <p:txBody>
          <a:bodyPr/>
          <a:lstStyle/>
          <a:p>
            <a:pPr>
              <a:lnSpc>
                <a:spcPct val="100000"/>
              </a:lnSpc>
            </a:pPr>
            <a:r>
              <a:rPr lang="en-GB" sz="9600" b="1" dirty="0" err="1">
                <a:latin typeface="Calibri" panose="020F0502020204030204" pitchFamily="34" charset="0"/>
                <a:cs typeface="Calibri" panose="020F0502020204030204" pitchFamily="34" charset="0"/>
              </a:rPr>
              <a:t>Implementierung</a:t>
            </a:r>
            <a:r>
              <a:rPr lang="en-GB" sz="9600" b="1" dirty="0">
                <a:latin typeface="Calibri" panose="020F0502020204030204" pitchFamily="34" charset="0"/>
                <a:cs typeface="Calibri" panose="020F0502020204030204" pitchFamily="34" charset="0"/>
              </a:rPr>
              <a:t> </a:t>
            </a:r>
            <a:r>
              <a:rPr lang="en-GB" sz="9600" b="1" dirty="0" err="1">
                <a:latin typeface="Calibri" panose="020F0502020204030204" pitchFamily="34" charset="0"/>
                <a:cs typeface="Calibri" panose="020F0502020204030204" pitchFamily="34" charset="0"/>
              </a:rPr>
              <a:t>eines</a:t>
            </a:r>
            <a:r>
              <a:rPr lang="en-GB" sz="9600" b="1" dirty="0">
                <a:latin typeface="Calibri" panose="020F0502020204030204" pitchFamily="34" charset="0"/>
                <a:cs typeface="Calibri" panose="020F0502020204030204" pitchFamily="34" charset="0"/>
              </a:rPr>
              <a:t> Antimicrobial-Stewardship-</a:t>
            </a:r>
            <a:r>
              <a:rPr lang="en-GB" sz="9600" b="1" dirty="0" err="1">
                <a:latin typeface="Calibri" panose="020F0502020204030204" pitchFamily="34" charset="0"/>
                <a:cs typeface="Calibri" panose="020F0502020204030204" pitchFamily="34" charset="0"/>
              </a:rPr>
              <a:t>Programms</a:t>
            </a:r>
            <a:r>
              <a:rPr lang="en-GB" sz="9600" b="1" dirty="0">
                <a:latin typeface="Calibri" panose="020F0502020204030204" pitchFamily="34" charset="0"/>
                <a:cs typeface="Calibri" panose="020F0502020204030204" pitchFamily="34" charset="0"/>
              </a:rPr>
              <a:t> (ASP)</a:t>
            </a:r>
            <a:endParaRPr lang="en-GB"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89296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4B78F39-9916-CAC6-B04F-98304FA370C2}"/>
              </a:ext>
            </a:extLst>
          </p:cNvPr>
          <p:cNvSpPr>
            <a:spLocks noGrp="1"/>
          </p:cNvSpPr>
          <p:nvPr>
            <p:ph type="title"/>
          </p:nvPr>
        </p:nvSpPr>
        <p:spPr>
          <a:xfrm>
            <a:off x="1835998" y="1080000"/>
            <a:ext cx="21708000" cy="885138"/>
          </a:xfrm>
        </p:spPr>
        <p:txBody>
          <a:bodyPr/>
          <a:lstStyle/>
          <a:p>
            <a:pPr>
              <a:spcBef>
                <a:spcPts val="0"/>
              </a:spcBef>
            </a:pPr>
            <a:r>
              <a:rPr lang="en-GB" sz="5400" b="1" dirty="0" err="1">
                <a:latin typeface="Calibri" panose="020F0502020204030204" pitchFamily="34" charset="0"/>
                <a:cs typeface="Calibri" panose="020F0502020204030204" pitchFamily="34" charset="0"/>
              </a:rPr>
              <a:t>Implementierung</a:t>
            </a:r>
            <a:r>
              <a:rPr lang="en-GB" sz="5400" b="1" dirty="0">
                <a:latin typeface="Calibri" panose="020F0502020204030204" pitchFamily="34" charset="0"/>
                <a:cs typeface="Calibri" panose="020F0502020204030204" pitchFamily="34" charset="0"/>
              </a:rPr>
              <a:t> </a:t>
            </a:r>
            <a:r>
              <a:rPr lang="en-GB" sz="5400" b="1" dirty="0" err="1">
                <a:latin typeface="Calibri" panose="020F0502020204030204" pitchFamily="34" charset="0"/>
                <a:cs typeface="Calibri" panose="020F0502020204030204" pitchFamily="34" charset="0"/>
              </a:rPr>
              <a:t>eines</a:t>
            </a:r>
            <a:r>
              <a:rPr lang="en-GB" sz="5400" b="1" dirty="0">
                <a:latin typeface="Calibri" panose="020F0502020204030204" pitchFamily="34" charset="0"/>
                <a:cs typeface="Calibri" panose="020F0502020204030204" pitchFamily="34" charset="0"/>
              </a:rPr>
              <a:t> Antimicrobial-Stewardship-</a:t>
            </a:r>
            <a:r>
              <a:rPr lang="en-GB" sz="5400" b="1" dirty="0" err="1">
                <a:latin typeface="Calibri" panose="020F0502020204030204" pitchFamily="34" charset="0"/>
                <a:cs typeface="Calibri" panose="020F0502020204030204" pitchFamily="34" charset="0"/>
              </a:rPr>
              <a:t>Programms</a:t>
            </a:r>
            <a:r>
              <a:rPr lang="en-GB" sz="5400" b="1" dirty="0">
                <a:latin typeface="Calibri" panose="020F0502020204030204" pitchFamily="34" charset="0"/>
                <a:cs typeface="Calibri" panose="020F0502020204030204" pitchFamily="34" charset="0"/>
              </a:rPr>
              <a:t> (ASP)</a:t>
            </a:r>
            <a:endParaRPr lang="en-US" sz="5400" dirty="0">
              <a:solidFill>
                <a:schemeClr val="bg1">
                  <a:lumMod val="75000"/>
                </a:schemeClr>
              </a:solidFill>
              <a:latin typeface="Calibri" panose="020F0502020204030204" pitchFamily="34" charset="0"/>
              <a:ea typeface="+mn-ea"/>
              <a:cs typeface="Calibri" panose="020F0502020204030204" pitchFamily="34" charset="0"/>
            </a:endParaRPr>
          </a:p>
        </p:txBody>
      </p:sp>
      <p:sp>
        <p:nvSpPr>
          <p:cNvPr id="6" name="Textplatzhalter 5">
            <a:extLst>
              <a:ext uri="{FF2B5EF4-FFF2-40B4-BE49-F238E27FC236}">
                <a16:creationId xmlns:a16="http://schemas.microsoft.com/office/drawing/2014/main" id="{501C0EC7-B985-7759-C328-78CBA270B036}"/>
              </a:ext>
            </a:extLst>
          </p:cNvPr>
          <p:cNvSpPr>
            <a:spLocks noGrp="1"/>
          </p:cNvSpPr>
          <p:nvPr>
            <p:ph type="body" sz="quarter" idx="16"/>
          </p:nvPr>
        </p:nvSpPr>
        <p:spPr>
          <a:xfrm>
            <a:off x="1836000" y="2700000"/>
            <a:ext cx="21707998" cy="885138"/>
          </a:xfrm>
        </p:spPr>
        <p:txBody>
          <a:bodyPr/>
          <a:lstStyle/>
          <a:p>
            <a:r>
              <a:rPr lang="en-GB" b="1" dirty="0"/>
              <a:t>Inhalt</a:t>
            </a:r>
          </a:p>
          <a:p>
            <a:endParaRPr lang="en-GB" dirty="0"/>
          </a:p>
        </p:txBody>
      </p:sp>
      <p:sp>
        <p:nvSpPr>
          <p:cNvPr id="7" name="Textplatzhalter 6">
            <a:extLst>
              <a:ext uri="{FF2B5EF4-FFF2-40B4-BE49-F238E27FC236}">
                <a16:creationId xmlns:a16="http://schemas.microsoft.com/office/drawing/2014/main" id="{7EE5715D-8F8A-5096-47FF-CDC2D7B9B235}"/>
              </a:ext>
            </a:extLst>
          </p:cNvPr>
          <p:cNvSpPr>
            <a:spLocks noGrp="1"/>
          </p:cNvSpPr>
          <p:nvPr>
            <p:ph type="body" sz="quarter" idx="18"/>
          </p:nvPr>
        </p:nvSpPr>
        <p:spPr>
          <a:xfrm>
            <a:off x="1835998" y="3584609"/>
            <a:ext cx="21708000" cy="8093075"/>
          </a:xfrm>
        </p:spPr>
        <p:txBody>
          <a:bodyPr>
            <a:normAutofit fontScale="85000" lnSpcReduction="10000"/>
          </a:bodyPr>
          <a:lstStyle/>
          <a:p>
            <a:pPr marL="914400" indent="-914400">
              <a:lnSpc>
                <a:spcPct val="150000"/>
              </a:lnSpc>
              <a:buFont typeface="+mj-lt"/>
              <a:buAutoNum type="arabicPeriod"/>
            </a:pPr>
            <a:r>
              <a:rPr lang="en-GB" dirty="0" err="1"/>
              <a:t>Antibiotika-Resistenz</a:t>
            </a:r>
            <a:r>
              <a:rPr lang="en-GB" dirty="0"/>
              <a:t> </a:t>
            </a:r>
            <a:r>
              <a:rPr lang="en-GB" dirty="0" err="1"/>
              <a:t>weltweit</a:t>
            </a:r>
            <a:r>
              <a:rPr lang="en-GB" dirty="0"/>
              <a:t>  </a:t>
            </a:r>
          </a:p>
          <a:p>
            <a:pPr marL="914400" indent="-914400">
              <a:lnSpc>
                <a:spcPct val="150000"/>
              </a:lnSpc>
              <a:buFont typeface="+mj-lt"/>
              <a:buAutoNum type="arabicPeriod"/>
            </a:pPr>
            <a:r>
              <a:rPr lang="en-GB" dirty="0" err="1"/>
              <a:t>Antibiotika-Resistenz</a:t>
            </a:r>
            <a:r>
              <a:rPr lang="en-GB" dirty="0"/>
              <a:t>: </a:t>
            </a:r>
            <a:r>
              <a:rPr lang="en-GB" dirty="0" err="1"/>
              <a:t>Risiken</a:t>
            </a:r>
            <a:r>
              <a:rPr lang="en-GB" dirty="0"/>
              <a:t> für den </a:t>
            </a:r>
            <a:r>
              <a:rPr lang="en-GB" dirty="0" err="1"/>
              <a:t>Patienten</a:t>
            </a:r>
            <a:r>
              <a:rPr lang="en-GB" dirty="0"/>
              <a:t> und das Spital</a:t>
            </a:r>
          </a:p>
          <a:p>
            <a:pPr marL="914400" indent="-914400">
              <a:lnSpc>
                <a:spcPct val="150000"/>
              </a:lnSpc>
              <a:buFont typeface="+mj-lt"/>
              <a:buAutoNum type="arabicPeriod"/>
            </a:pPr>
            <a:r>
              <a:rPr lang="en-GB" dirty="0"/>
              <a:t>Situation in der Schweiz</a:t>
            </a:r>
          </a:p>
          <a:p>
            <a:pPr marL="914400" indent="-914400">
              <a:lnSpc>
                <a:spcPct val="150000"/>
              </a:lnSpc>
              <a:buFont typeface="+mj-lt"/>
              <a:buAutoNum type="arabicPeriod"/>
            </a:pPr>
            <a:r>
              <a:rPr lang="en-GB" dirty="0" err="1"/>
              <a:t>Umsetzung</a:t>
            </a:r>
            <a:r>
              <a:rPr lang="en-GB" dirty="0"/>
              <a:t> des ASP: </a:t>
            </a:r>
            <a:r>
              <a:rPr lang="en-GB" dirty="0" err="1"/>
              <a:t>lokale</a:t>
            </a:r>
            <a:r>
              <a:rPr lang="en-GB" dirty="0"/>
              <a:t> </a:t>
            </a:r>
            <a:r>
              <a:rPr lang="en-GB" dirty="0" err="1"/>
              <a:t>Herausforderungen</a:t>
            </a:r>
            <a:r>
              <a:rPr lang="en-GB" dirty="0"/>
              <a:t>, </a:t>
            </a:r>
            <a:r>
              <a:rPr lang="en-GB" dirty="0" err="1"/>
              <a:t>Strategie</a:t>
            </a:r>
            <a:r>
              <a:rPr lang="en-GB" dirty="0"/>
              <a:t> und </a:t>
            </a:r>
            <a:r>
              <a:rPr lang="en-GB" dirty="0" err="1"/>
              <a:t>benötigte</a:t>
            </a:r>
            <a:r>
              <a:rPr lang="en-GB" dirty="0"/>
              <a:t> </a:t>
            </a:r>
            <a:r>
              <a:rPr lang="en-GB" dirty="0" err="1"/>
              <a:t>Ressourcen</a:t>
            </a:r>
            <a:endParaRPr lang="en-GB" dirty="0"/>
          </a:p>
          <a:p>
            <a:pPr marL="0" indent="0">
              <a:lnSpc>
                <a:spcPct val="150000"/>
              </a:lnSpc>
              <a:buNone/>
            </a:pPr>
            <a:endParaRPr lang="en-GB" dirty="0"/>
          </a:p>
          <a:p>
            <a:pPr marL="0" indent="0">
              <a:lnSpc>
                <a:spcPct val="150000"/>
              </a:lnSpc>
              <a:buNone/>
            </a:pPr>
            <a:r>
              <a:rPr lang="en-GB" sz="4200" dirty="0" err="1"/>
              <a:t>Verwendete</a:t>
            </a:r>
            <a:r>
              <a:rPr lang="en-GB" sz="4200" dirty="0"/>
              <a:t> </a:t>
            </a:r>
            <a:r>
              <a:rPr lang="en-GB" sz="4200" dirty="0" err="1"/>
              <a:t>Abkürzungen</a:t>
            </a:r>
            <a:r>
              <a:rPr lang="en-GB" sz="4200" dirty="0"/>
              <a:t>:</a:t>
            </a:r>
          </a:p>
          <a:p>
            <a:pPr marL="0" indent="0">
              <a:lnSpc>
                <a:spcPct val="150000"/>
              </a:lnSpc>
              <a:buNone/>
            </a:pPr>
            <a:r>
              <a:rPr lang="en-GB" sz="4200" dirty="0"/>
              <a:t>ASP: Antimicrobial Stewardship Program</a:t>
            </a:r>
          </a:p>
          <a:p>
            <a:pPr marL="0" indent="0">
              <a:lnSpc>
                <a:spcPct val="150000"/>
              </a:lnSpc>
              <a:buNone/>
            </a:pPr>
            <a:r>
              <a:rPr lang="en-GB" sz="4200" dirty="0"/>
              <a:t>AMR: Antimicrobial Resistance</a:t>
            </a:r>
          </a:p>
          <a:p>
            <a:pPr marL="0" indent="0">
              <a:lnSpc>
                <a:spcPct val="150000"/>
              </a:lnSpc>
              <a:buNone/>
            </a:pPr>
            <a:endParaRPr lang="en-GB" dirty="0"/>
          </a:p>
          <a:p>
            <a:pPr marL="0" indent="0">
              <a:lnSpc>
                <a:spcPct val="150000"/>
              </a:lnSpc>
              <a:buNone/>
            </a:pPr>
            <a:endParaRPr lang="en-GB" dirty="0"/>
          </a:p>
        </p:txBody>
      </p:sp>
      <p:sp>
        <p:nvSpPr>
          <p:cNvPr id="2" name="Footer Placeholder 2">
            <a:extLst>
              <a:ext uri="{FF2B5EF4-FFF2-40B4-BE49-F238E27FC236}">
                <a16:creationId xmlns:a16="http://schemas.microsoft.com/office/drawing/2014/main" id="{E20F5359-90BC-EAFB-09D9-48F2AEB56188}"/>
              </a:ext>
            </a:extLst>
          </p:cNvPr>
          <p:cNvSpPr>
            <a:spLocks noGrp="1"/>
          </p:cNvSpPr>
          <p:nvPr>
            <p:ph type="ftr" sz="quarter" idx="10"/>
          </p:nvPr>
        </p:nvSpPr>
        <p:spPr>
          <a:xfrm>
            <a:off x="1836000" y="12601199"/>
            <a:ext cx="14390178" cy="301170"/>
          </a:xfrm>
        </p:spPr>
        <p:txBody>
          <a:bodyPr/>
          <a:lstStyle/>
          <a:p>
            <a:r>
              <a:rPr lang="en-GB" dirty="0" err="1"/>
              <a:t>Implementierung</a:t>
            </a:r>
            <a:r>
              <a:rPr lang="en-GB" dirty="0"/>
              <a:t> von ASP in Schweizer </a:t>
            </a:r>
            <a:r>
              <a:rPr lang="en-GB" dirty="0" err="1"/>
              <a:t>Spitälern</a:t>
            </a:r>
            <a:endParaRPr lang="de-DE" dirty="0"/>
          </a:p>
        </p:txBody>
      </p:sp>
    </p:spTree>
    <p:extLst>
      <p:ext uri="{BB962C8B-B14F-4D97-AF65-F5344CB8AC3E}">
        <p14:creationId xmlns:p14="http://schemas.microsoft.com/office/powerpoint/2010/main" val="2309054960"/>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8645A-9456-1402-93F5-C60E370CA3E9}"/>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55236BBF-44C2-56DC-1739-F3D77B7E2948}"/>
              </a:ext>
            </a:extLst>
          </p:cNvPr>
          <p:cNvSpPr>
            <a:spLocks noGrp="1"/>
          </p:cNvSpPr>
          <p:nvPr>
            <p:ph type="title"/>
          </p:nvPr>
        </p:nvSpPr>
        <p:spPr>
          <a:xfrm>
            <a:off x="1835998" y="809067"/>
            <a:ext cx="21708000" cy="1349067"/>
          </a:xfrm>
        </p:spPr>
        <p:txBody>
          <a:bodyPr/>
          <a:lstStyle/>
          <a:p>
            <a:pPr>
              <a:lnSpc>
                <a:spcPct val="150000"/>
              </a:lnSpc>
            </a:pPr>
            <a:r>
              <a:rPr lang="en-GB" sz="5400" dirty="0" err="1">
                <a:solidFill>
                  <a:schemeClr val="bg1">
                    <a:lumMod val="75000"/>
                  </a:schemeClr>
                </a:solidFill>
              </a:rPr>
              <a:t>Antibiotika-Resistenz</a:t>
            </a:r>
            <a:r>
              <a:rPr lang="en-GB" sz="5400" dirty="0">
                <a:solidFill>
                  <a:schemeClr val="bg1">
                    <a:lumMod val="75000"/>
                  </a:schemeClr>
                </a:solidFill>
              </a:rPr>
              <a:t> weltweit</a:t>
            </a:r>
          </a:p>
        </p:txBody>
      </p:sp>
      <p:sp>
        <p:nvSpPr>
          <p:cNvPr id="6" name="Textplatzhalter 5">
            <a:extLst>
              <a:ext uri="{FF2B5EF4-FFF2-40B4-BE49-F238E27FC236}">
                <a16:creationId xmlns:a16="http://schemas.microsoft.com/office/drawing/2014/main" id="{2AA09EC6-1621-AF93-D880-ADD5CE76F137}"/>
              </a:ext>
            </a:extLst>
          </p:cNvPr>
          <p:cNvSpPr>
            <a:spLocks noGrp="1"/>
          </p:cNvSpPr>
          <p:nvPr>
            <p:ph type="body" sz="quarter" idx="16"/>
          </p:nvPr>
        </p:nvSpPr>
        <p:spPr>
          <a:xfrm>
            <a:off x="1835998" y="2700000"/>
            <a:ext cx="19412916" cy="541509"/>
          </a:xfrm>
        </p:spPr>
        <p:txBody>
          <a:bodyPr/>
          <a:lstStyle/>
          <a:p>
            <a:pPr marL="0" indent="0">
              <a:spcAft>
                <a:spcPts val="600"/>
              </a:spcAft>
              <a:buNone/>
            </a:pPr>
            <a:r>
              <a:rPr lang="en-US" b="1" dirty="0" err="1">
                <a:latin typeface="Calibri" panose="020F0502020204030204" pitchFamily="34" charset="0"/>
                <a:cs typeface="Calibri" panose="020F0502020204030204" pitchFamily="34" charset="0"/>
              </a:rPr>
              <a:t>Zunahme</a:t>
            </a:r>
            <a:r>
              <a:rPr lang="en-US" b="1" dirty="0">
                <a:latin typeface="Calibri" panose="020F0502020204030204" pitchFamily="34" charset="0"/>
                <a:cs typeface="Calibri" panose="020F0502020204030204" pitchFamily="34" charset="0"/>
              </a:rPr>
              <a:t> der </a:t>
            </a:r>
            <a:r>
              <a:rPr lang="en-US" b="1" dirty="0" err="1">
                <a:latin typeface="Calibri" panose="020F0502020204030204" pitchFamily="34" charset="0"/>
                <a:cs typeface="Calibri" panose="020F0502020204030204" pitchFamily="34" charset="0"/>
              </a:rPr>
              <a:t>weltweiten</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Antibiotika-Resistenz</a:t>
            </a:r>
            <a:endParaRPr lang="en-US" b="1" dirty="0">
              <a:latin typeface="Calibri" panose="020F0502020204030204" pitchFamily="34" charset="0"/>
              <a:cs typeface="Calibri" panose="020F0502020204030204" pitchFamily="34" charset="0"/>
            </a:endParaRPr>
          </a:p>
        </p:txBody>
      </p:sp>
      <p:sp>
        <p:nvSpPr>
          <p:cNvPr id="2" name="Text Placeholder 2">
            <a:extLst>
              <a:ext uri="{FF2B5EF4-FFF2-40B4-BE49-F238E27FC236}">
                <a16:creationId xmlns:a16="http://schemas.microsoft.com/office/drawing/2014/main" id="{CC532732-EE1F-B7C8-B90E-33646CC8B8B8}"/>
              </a:ext>
            </a:extLst>
          </p:cNvPr>
          <p:cNvSpPr>
            <a:spLocks noGrp="1"/>
          </p:cNvSpPr>
          <p:nvPr>
            <p:ph type="body" sz="quarter" idx="18"/>
          </p:nvPr>
        </p:nvSpPr>
        <p:spPr>
          <a:xfrm>
            <a:off x="1835999" y="3928533"/>
            <a:ext cx="9441602" cy="8569210"/>
          </a:xfrm>
        </p:spPr>
        <p:txBody>
          <a:bodyPr>
            <a:normAutofit/>
          </a:bodyPr>
          <a:lstStyle/>
          <a:p>
            <a:pPr>
              <a:lnSpc>
                <a:spcPct val="110000"/>
              </a:lnSpc>
              <a:spcBef>
                <a:spcPts val="1200"/>
              </a:spcBef>
              <a:spcAft>
                <a:spcPts val="1200"/>
              </a:spcAft>
            </a:pPr>
            <a:r>
              <a:rPr lang="de-CH" dirty="0">
                <a:latin typeface="+mj-lt"/>
                <a:cs typeface="Calibri" panose="020F0502020204030204" pitchFamily="34" charset="0"/>
                <a:sym typeface="Wingdings" pitchFamily="2" charset="2"/>
              </a:rPr>
              <a:t>100 Billionen USD an Produktivitätsverlust bis 2050 </a:t>
            </a:r>
          </a:p>
          <a:p>
            <a:pPr>
              <a:lnSpc>
                <a:spcPct val="110000"/>
              </a:lnSpc>
              <a:spcBef>
                <a:spcPts val="1200"/>
              </a:spcBef>
              <a:spcAft>
                <a:spcPts val="1200"/>
              </a:spcAft>
            </a:pPr>
            <a:r>
              <a:rPr lang="de-CH" dirty="0">
                <a:latin typeface="+mj-lt"/>
                <a:cs typeface="Calibri" panose="020F0502020204030204" pitchFamily="34" charset="0"/>
              </a:rPr>
              <a:t>10 Millionen Todesfälle  </a:t>
            </a:r>
            <a:br>
              <a:rPr lang="de-CH" dirty="0">
                <a:latin typeface="+mj-lt"/>
                <a:cs typeface="Calibri" panose="020F0502020204030204" pitchFamily="34" charset="0"/>
              </a:rPr>
            </a:br>
            <a:r>
              <a:rPr lang="de-CH" dirty="0">
                <a:latin typeface="+mj-lt"/>
                <a:cs typeface="Calibri" panose="020F0502020204030204" pitchFamily="34" charset="0"/>
              </a:rPr>
              <a:t>pro Jahr</a:t>
            </a:r>
          </a:p>
          <a:p>
            <a:pPr marL="0" indent="0">
              <a:lnSpc>
                <a:spcPct val="150000"/>
              </a:lnSpc>
              <a:spcAft>
                <a:spcPts val="600"/>
              </a:spcAft>
              <a:buNone/>
            </a:pPr>
            <a:endParaRPr lang="de-CH" dirty="0">
              <a:latin typeface="+mj-lt"/>
              <a:cs typeface="Calibri" panose="020F0502020204030204" pitchFamily="34" charset="0"/>
            </a:endParaRPr>
          </a:p>
          <a:p>
            <a:pPr marL="0" indent="0">
              <a:lnSpc>
                <a:spcPct val="150000"/>
              </a:lnSpc>
              <a:spcAft>
                <a:spcPts val="600"/>
              </a:spcAft>
              <a:buNone/>
            </a:pPr>
            <a:endParaRPr lang="de-CH" dirty="0">
              <a:latin typeface="+mj-lt"/>
              <a:cs typeface="Calibri" panose="020F0502020204030204" pitchFamily="34" charset="0"/>
            </a:endParaRPr>
          </a:p>
          <a:p>
            <a:pPr marL="0" indent="0">
              <a:lnSpc>
                <a:spcPct val="150000"/>
              </a:lnSpc>
              <a:spcAft>
                <a:spcPts val="600"/>
              </a:spcAft>
              <a:buNone/>
            </a:pPr>
            <a:r>
              <a:rPr lang="de-CH" dirty="0">
                <a:latin typeface="+mj-lt"/>
                <a:cs typeface="Calibri" panose="020F0502020204030204" pitchFamily="34" charset="0"/>
              </a:rPr>
              <a:t>               O'Neill Report, UK 2016</a:t>
            </a:r>
          </a:p>
          <a:p>
            <a:pPr marL="0" indent="0">
              <a:lnSpc>
                <a:spcPct val="150000"/>
              </a:lnSpc>
              <a:buNone/>
            </a:pPr>
            <a:endParaRPr lang="de-CH" sz="5400" dirty="0">
              <a:solidFill>
                <a:srgbClr val="C00000"/>
              </a:solidFill>
              <a:latin typeface="+mj-lt"/>
              <a:ea typeface="Arial Unicode MS" panose="020B0604020202020204" pitchFamily="34" charset="-128"/>
              <a:cs typeface="Arial Unicode MS" panose="020B0604020202020204" pitchFamily="34" charset="-128"/>
            </a:endParaRPr>
          </a:p>
        </p:txBody>
      </p:sp>
      <p:pic>
        <p:nvPicPr>
          <p:cNvPr id="4" name="Picture 3">
            <a:extLst>
              <a:ext uri="{FF2B5EF4-FFF2-40B4-BE49-F238E27FC236}">
                <a16:creationId xmlns:a16="http://schemas.microsoft.com/office/drawing/2014/main" id="{9F71D499-3FB6-2418-EBA2-961580C6CCAA}"/>
              </a:ext>
            </a:extLst>
          </p:cNvPr>
          <p:cNvPicPr>
            <a:picLocks noChangeAspect="1"/>
          </p:cNvPicPr>
          <p:nvPr/>
        </p:nvPicPr>
        <p:blipFill>
          <a:blip r:embed="rId3"/>
          <a:stretch>
            <a:fillRect/>
          </a:stretch>
        </p:blipFill>
        <p:spPr>
          <a:xfrm rot="728909">
            <a:off x="10894897" y="4633710"/>
            <a:ext cx="4429354" cy="6297660"/>
          </a:xfrm>
          <a:prstGeom prst="rect">
            <a:avLst/>
          </a:prstGeom>
          <a:effectLst>
            <a:outerShdw blurRad="416238" dist="158377" dir="2460000" sx="104775" sy="104775" algn="tl" rotWithShape="0">
              <a:prstClr val="black">
                <a:alpha val="40000"/>
              </a:prstClr>
            </a:outerShdw>
          </a:effectLst>
        </p:spPr>
      </p:pic>
      <p:sp>
        <p:nvSpPr>
          <p:cNvPr id="3" name="Footer Placeholder 2">
            <a:extLst>
              <a:ext uri="{FF2B5EF4-FFF2-40B4-BE49-F238E27FC236}">
                <a16:creationId xmlns:a16="http://schemas.microsoft.com/office/drawing/2014/main" id="{9AA555F7-3768-9E12-2185-51A6AFFF5E14}"/>
              </a:ext>
            </a:extLst>
          </p:cNvPr>
          <p:cNvSpPr>
            <a:spLocks noGrp="1"/>
          </p:cNvSpPr>
          <p:nvPr>
            <p:ph type="ftr" sz="quarter" idx="10"/>
          </p:nvPr>
        </p:nvSpPr>
        <p:spPr>
          <a:xfrm>
            <a:off x="1836000" y="12585701"/>
            <a:ext cx="14390178" cy="301170"/>
          </a:xfrm>
        </p:spPr>
        <p:txBody>
          <a:bodyPr/>
          <a:lstStyle/>
          <a:p>
            <a:r>
              <a:rPr lang="en-GB" dirty="0" err="1"/>
              <a:t>Implementierung</a:t>
            </a:r>
            <a:r>
              <a:rPr lang="en-GB" dirty="0"/>
              <a:t> von ASP in Schweizer </a:t>
            </a:r>
            <a:r>
              <a:rPr lang="en-GB" dirty="0" err="1"/>
              <a:t>Spitälern</a:t>
            </a:r>
            <a:endParaRPr lang="de-DE" dirty="0"/>
          </a:p>
        </p:txBody>
      </p:sp>
    </p:spTree>
    <p:extLst>
      <p:ext uri="{BB962C8B-B14F-4D97-AF65-F5344CB8AC3E}">
        <p14:creationId xmlns:p14="http://schemas.microsoft.com/office/powerpoint/2010/main" val="1946973443"/>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4B78F39-9916-CAC6-B04F-98304FA370C2}"/>
              </a:ext>
            </a:extLst>
          </p:cNvPr>
          <p:cNvSpPr>
            <a:spLocks noGrp="1"/>
          </p:cNvSpPr>
          <p:nvPr>
            <p:ph type="title"/>
          </p:nvPr>
        </p:nvSpPr>
        <p:spPr/>
        <p:txBody>
          <a:bodyPr/>
          <a:lstStyle/>
          <a:p>
            <a:r>
              <a:rPr lang="en-GB" sz="5400" dirty="0" err="1">
                <a:solidFill>
                  <a:schemeClr val="bg1">
                    <a:lumMod val="75000"/>
                  </a:schemeClr>
                </a:solidFill>
              </a:rPr>
              <a:t>Antibiotika-Resistenz</a:t>
            </a:r>
            <a:r>
              <a:rPr lang="en-GB" sz="5400" dirty="0">
                <a:solidFill>
                  <a:schemeClr val="bg1">
                    <a:lumMod val="75000"/>
                  </a:schemeClr>
                </a:solidFill>
              </a:rPr>
              <a:t> weltweit</a:t>
            </a:r>
            <a:endParaRPr lang="en-GB" sz="4000" dirty="0">
              <a:solidFill>
                <a:schemeClr val="bg1">
                  <a:lumMod val="75000"/>
                </a:schemeClr>
              </a:solidFill>
            </a:endParaRPr>
          </a:p>
        </p:txBody>
      </p:sp>
      <p:pic>
        <p:nvPicPr>
          <p:cNvPr id="4" name="Picture 3" descr="A person in a hospital bed&#10;&#10;Description automatically generated">
            <a:extLst>
              <a:ext uri="{FF2B5EF4-FFF2-40B4-BE49-F238E27FC236}">
                <a16:creationId xmlns:a16="http://schemas.microsoft.com/office/drawing/2014/main" id="{F8D4DBD6-312A-C571-61A9-89EDE04C9C33}"/>
              </a:ext>
            </a:extLst>
          </p:cNvPr>
          <p:cNvPicPr>
            <a:picLocks noChangeAspect="1"/>
          </p:cNvPicPr>
          <p:nvPr/>
        </p:nvPicPr>
        <p:blipFill>
          <a:blip r:embed="rId3"/>
          <a:stretch>
            <a:fillRect/>
          </a:stretch>
        </p:blipFill>
        <p:spPr>
          <a:xfrm>
            <a:off x="1835994" y="2420076"/>
            <a:ext cx="15939941" cy="9975296"/>
          </a:xfrm>
          <a:prstGeom prst="rect">
            <a:avLst/>
          </a:prstGeom>
          <a:noFill/>
          <a:ln>
            <a:noFill/>
          </a:ln>
        </p:spPr>
      </p:pic>
      <p:sp>
        <p:nvSpPr>
          <p:cNvPr id="2" name="Footer Placeholder 2">
            <a:extLst>
              <a:ext uri="{FF2B5EF4-FFF2-40B4-BE49-F238E27FC236}">
                <a16:creationId xmlns:a16="http://schemas.microsoft.com/office/drawing/2014/main" id="{C183FAFA-4FF1-E538-A747-36012C8D175F}"/>
              </a:ext>
            </a:extLst>
          </p:cNvPr>
          <p:cNvSpPr>
            <a:spLocks noGrp="1"/>
          </p:cNvSpPr>
          <p:nvPr>
            <p:ph type="ftr" sz="quarter" idx="10"/>
          </p:nvPr>
        </p:nvSpPr>
        <p:spPr>
          <a:xfrm>
            <a:off x="1836000" y="12585701"/>
            <a:ext cx="14390178" cy="301170"/>
          </a:xfrm>
        </p:spPr>
        <p:txBody>
          <a:bodyPr/>
          <a:lstStyle/>
          <a:p>
            <a:r>
              <a:rPr lang="en-GB" dirty="0" err="1"/>
              <a:t>Implementierung</a:t>
            </a:r>
            <a:r>
              <a:rPr lang="en-GB" dirty="0"/>
              <a:t> von ASP in Schweizer </a:t>
            </a:r>
            <a:r>
              <a:rPr lang="en-GB" dirty="0" err="1"/>
              <a:t>Spitälern</a:t>
            </a:r>
            <a:endParaRPr lang="de-DE" dirty="0"/>
          </a:p>
        </p:txBody>
      </p:sp>
    </p:spTree>
    <p:extLst>
      <p:ext uri="{BB962C8B-B14F-4D97-AF65-F5344CB8AC3E}">
        <p14:creationId xmlns:p14="http://schemas.microsoft.com/office/powerpoint/2010/main" val="2885249560"/>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17,133 Patient Avatar Images, Stock Photos, 3D objects, &amp; Vectors |  Shutterstock">
            <a:extLst>
              <a:ext uri="{FF2B5EF4-FFF2-40B4-BE49-F238E27FC236}">
                <a16:creationId xmlns:a16="http://schemas.microsoft.com/office/drawing/2014/main" id="{A1CC8C27-DBCF-A53C-7558-BA8B46A452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1922"/>
          <a:stretch/>
        </p:blipFill>
        <p:spPr bwMode="auto">
          <a:xfrm>
            <a:off x="20969686" y="1807138"/>
            <a:ext cx="3162981" cy="3556000"/>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84B78F39-9916-CAC6-B04F-98304FA370C2}"/>
              </a:ext>
            </a:extLst>
          </p:cNvPr>
          <p:cNvSpPr>
            <a:spLocks noGrp="1"/>
          </p:cNvSpPr>
          <p:nvPr>
            <p:ph type="title"/>
          </p:nvPr>
        </p:nvSpPr>
        <p:spPr>
          <a:xfrm>
            <a:off x="1835998" y="1080000"/>
            <a:ext cx="21708000" cy="885138"/>
          </a:xfrm>
          <a:solidFill>
            <a:schemeClr val="lt1">
              <a:alpha val="0"/>
            </a:schemeClr>
          </a:solidFill>
        </p:spPr>
        <p:txBody>
          <a:bodyPr/>
          <a:lstStyle/>
          <a:p>
            <a:r>
              <a:rPr lang="en-GB" sz="4800" dirty="0" err="1">
                <a:solidFill>
                  <a:schemeClr val="bg1">
                    <a:lumMod val="75000"/>
                  </a:schemeClr>
                </a:solidFill>
              </a:rPr>
              <a:t>Antibiotika-Resistenz</a:t>
            </a:r>
            <a:r>
              <a:rPr lang="en-GB" sz="4800" dirty="0">
                <a:solidFill>
                  <a:schemeClr val="bg1">
                    <a:lumMod val="75000"/>
                  </a:schemeClr>
                </a:solidFill>
              </a:rPr>
              <a:t> - Risiken für den Patienten und das Gesundheitssystem</a:t>
            </a:r>
          </a:p>
        </p:txBody>
      </p:sp>
      <p:sp>
        <p:nvSpPr>
          <p:cNvPr id="6" name="Textplatzhalter 5">
            <a:extLst>
              <a:ext uri="{FF2B5EF4-FFF2-40B4-BE49-F238E27FC236}">
                <a16:creationId xmlns:a16="http://schemas.microsoft.com/office/drawing/2014/main" id="{501C0EC7-B985-7759-C328-78CBA270B036}"/>
              </a:ext>
            </a:extLst>
          </p:cNvPr>
          <p:cNvSpPr>
            <a:spLocks noGrp="1"/>
          </p:cNvSpPr>
          <p:nvPr>
            <p:ph type="body" sz="quarter" idx="16"/>
          </p:nvPr>
        </p:nvSpPr>
        <p:spPr>
          <a:xfrm>
            <a:off x="1836000" y="2249707"/>
            <a:ext cx="21707998" cy="885138"/>
          </a:xfrm>
          <a:solidFill>
            <a:schemeClr val="lt1">
              <a:alpha val="0"/>
            </a:schemeClr>
          </a:solidFill>
        </p:spPr>
        <p:txBody>
          <a:bodyPr/>
          <a:lstStyle/>
          <a:p>
            <a:r>
              <a:rPr lang="de-CH" sz="5400" b="1" dirty="0">
                <a:solidFill>
                  <a:srgbClr val="C00000"/>
                </a:solidFill>
                <a:latin typeface="+mj-lt"/>
                <a:ea typeface="Arial Unicode MS" panose="020B0604020202020204" pitchFamily="34" charset="-128"/>
                <a:cs typeface="Arial Unicode MS" panose="020B0604020202020204" pitchFamily="34" charset="-128"/>
              </a:rPr>
              <a:t>Fall 1 Bakteriämie durch </a:t>
            </a:r>
            <a:r>
              <a:rPr lang="de-CH" b="1" dirty="0">
                <a:solidFill>
                  <a:srgbClr val="C00000"/>
                </a:solidFill>
                <a:latin typeface="+mj-lt"/>
                <a:ea typeface="Arial Unicode MS" panose="020B0604020202020204" pitchFamily="34" charset="-128"/>
                <a:cs typeface="Arial Unicode MS" panose="020B0604020202020204" pitchFamily="34" charset="-128"/>
              </a:rPr>
              <a:t>Multiresistente</a:t>
            </a:r>
            <a:r>
              <a:rPr lang="de-CH" dirty="0">
                <a:solidFill>
                  <a:srgbClr val="C00000"/>
                </a:solidFill>
                <a:latin typeface="+mj-lt"/>
                <a:ea typeface="Arial Unicode MS" panose="020B0604020202020204" pitchFamily="34" charset="-128"/>
                <a:cs typeface="Arial Unicode MS" panose="020B0604020202020204" pitchFamily="34" charset="-128"/>
              </a:rPr>
              <a:t> Erreger (MRE)</a:t>
            </a:r>
            <a:endParaRPr lang="en-GB" dirty="0">
              <a:latin typeface="+mj-lt"/>
            </a:endParaRPr>
          </a:p>
        </p:txBody>
      </p:sp>
      <p:sp>
        <p:nvSpPr>
          <p:cNvPr id="2" name="Text Placeholder 2">
            <a:extLst>
              <a:ext uri="{FF2B5EF4-FFF2-40B4-BE49-F238E27FC236}">
                <a16:creationId xmlns:a16="http://schemas.microsoft.com/office/drawing/2014/main" id="{3A4B7FAB-0DA3-FEDE-5B86-F26063EA1FB8}"/>
              </a:ext>
            </a:extLst>
          </p:cNvPr>
          <p:cNvSpPr>
            <a:spLocks noGrp="1"/>
          </p:cNvSpPr>
          <p:nvPr>
            <p:ph type="body" sz="quarter" idx="18"/>
          </p:nvPr>
        </p:nvSpPr>
        <p:spPr>
          <a:xfrm>
            <a:off x="1835998" y="3062383"/>
            <a:ext cx="21396535" cy="8912605"/>
          </a:xfrm>
          <a:solidFill>
            <a:schemeClr val="lt1">
              <a:alpha val="0"/>
            </a:schemeClr>
          </a:solidFill>
        </p:spPr>
        <p:txBody>
          <a:bodyPr>
            <a:noAutofit/>
          </a:bodyPr>
          <a:lstStyle/>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70-jährige, aktive Frau. Status </a:t>
            </a:r>
            <a:r>
              <a:rPr lang="de-CH" sz="4400" dirty="0" err="1">
                <a:latin typeface="+mj-lt"/>
                <a:ea typeface="Arial Unicode MS" panose="020B0604020202020204" pitchFamily="34" charset="-128"/>
                <a:cs typeface="Arial Unicode MS" panose="020B0604020202020204" pitchFamily="34" charset="-128"/>
              </a:rPr>
              <a:t>post</a:t>
            </a:r>
            <a:r>
              <a:rPr lang="de-CH" sz="4400" dirty="0">
                <a:latin typeface="+mj-lt"/>
                <a:ea typeface="Arial Unicode MS" panose="020B0604020202020204" pitchFamily="34" charset="-128"/>
                <a:cs typeface="Arial Unicode MS" panose="020B0604020202020204" pitchFamily="34" charset="-128"/>
              </a:rPr>
              <a:t> Hüftoperation in Italien vor 1 Monat</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Überweisung ins Krankenhaus durch den Hausarzt wegen Verdacht auf Pneumonie</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Notallabteilung: Pat. hypoxisch und hypotensiv. Sauerstoff und </a:t>
            </a:r>
            <a:r>
              <a:rPr lang="de-CH" sz="4400" dirty="0" err="1">
                <a:latin typeface="+mj-lt"/>
                <a:ea typeface="Arial Unicode MS" panose="020B0604020202020204" pitchFamily="34" charset="-128"/>
                <a:cs typeface="Arial Unicode MS" panose="020B0604020202020204" pitchFamily="34" charset="-128"/>
              </a:rPr>
              <a:t>Meropenem</a:t>
            </a:r>
            <a:r>
              <a:rPr lang="de-CH" sz="4400" dirty="0">
                <a:latin typeface="+mj-lt"/>
                <a:ea typeface="Arial Unicode MS" panose="020B0604020202020204" pitchFamily="34" charset="-128"/>
                <a:cs typeface="Arial Unicode MS" panose="020B0604020202020204" pitchFamily="34" charset="-128"/>
              </a:rPr>
              <a:t> begonnen</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Diagnose: Grosse Lungenembolie. Antikoaguliert und auf die Intensivstation verlegt</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Tag 5: Fieberepisoden (trotz fortwährender Einnahme von </a:t>
            </a:r>
            <a:r>
              <a:rPr lang="de-CH" sz="4400" dirty="0" err="1">
                <a:latin typeface="+mj-lt"/>
                <a:ea typeface="Arial Unicode MS" panose="020B0604020202020204" pitchFamily="34" charset="-128"/>
                <a:cs typeface="Arial Unicode MS" panose="020B0604020202020204" pitchFamily="34" charset="-128"/>
              </a:rPr>
              <a:t>Meropenem</a:t>
            </a:r>
            <a:r>
              <a:rPr lang="de-CH" sz="4400" dirty="0">
                <a:latin typeface="+mj-lt"/>
                <a:ea typeface="Arial Unicode MS" panose="020B0604020202020204" pitchFamily="34" charset="-128"/>
                <a:cs typeface="Arial Unicode MS" panose="020B0604020202020204" pitchFamily="34" charset="-128"/>
              </a:rPr>
              <a:t>)</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Tag 7: Carbapenemase-</a:t>
            </a:r>
            <a:r>
              <a:rPr lang="de-CH" sz="4400" dirty="0" err="1">
                <a:latin typeface="+mj-lt"/>
                <a:ea typeface="Arial Unicode MS" panose="020B0604020202020204" pitchFamily="34" charset="-128"/>
                <a:cs typeface="Arial Unicode MS" panose="020B0604020202020204" pitchFamily="34" charset="-128"/>
              </a:rPr>
              <a:t>produz</a:t>
            </a:r>
            <a:r>
              <a:rPr lang="de-CH" sz="4400" dirty="0">
                <a:latin typeface="+mj-lt"/>
                <a:ea typeface="Arial Unicode MS" panose="020B0604020202020204" pitchFamily="34" charset="-128"/>
                <a:cs typeface="Arial Unicode MS" panose="020B0604020202020204" pitchFamily="34" charset="-128"/>
              </a:rPr>
              <a:t>. Klebsiellen (</a:t>
            </a:r>
            <a:r>
              <a:rPr lang="de-CH" sz="4400" dirty="0" err="1">
                <a:latin typeface="+mj-lt"/>
                <a:ea typeface="Arial Unicode MS" panose="020B0604020202020204" pitchFamily="34" charset="-128"/>
                <a:cs typeface="Arial Unicode MS" panose="020B0604020202020204" pitchFamily="34" charset="-128"/>
              </a:rPr>
              <a:t>Meropenem</a:t>
            </a:r>
            <a:r>
              <a:rPr lang="de-CH" sz="4400" dirty="0">
                <a:latin typeface="+mj-lt"/>
                <a:ea typeface="Arial Unicode MS" panose="020B0604020202020204" pitchFamily="34" charset="-128"/>
                <a:cs typeface="Arial Unicode MS" panose="020B0604020202020204" pitchFamily="34" charset="-128"/>
              </a:rPr>
              <a:t>-resistent/MDRO) in Blutkulturen</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Verlängerte Einnahme diverser Antibiotika, u.a. kompliziert durch Nierenversagen</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Langsame Besserung. Entlassung nach MDRO auf der Intensivstation entdeckt: </a:t>
            </a:r>
            <a:br>
              <a:rPr lang="de-CH" sz="4400" dirty="0">
                <a:latin typeface="+mj-lt"/>
                <a:ea typeface="Arial Unicode MS" panose="020B0604020202020204" pitchFamily="34" charset="-128"/>
                <a:cs typeface="Arial Unicode MS" panose="020B0604020202020204" pitchFamily="34" charset="-128"/>
              </a:rPr>
            </a:br>
            <a:r>
              <a:rPr lang="de-CH" sz="4400" dirty="0">
                <a:latin typeface="+mj-lt"/>
                <a:ea typeface="Arial Unicode MS" panose="020B0604020202020204" pitchFamily="34" charset="-128"/>
                <a:cs typeface="Arial Unicode MS" panose="020B0604020202020204" pitchFamily="34" charset="-128"/>
              </a:rPr>
              <a:t>Enormer Aufwand an IPC-Massnahmen erforderlich</a:t>
            </a:r>
            <a:endParaRPr lang="de-CH" sz="4400" dirty="0">
              <a:latin typeface="+mj-lt"/>
            </a:endParaRPr>
          </a:p>
        </p:txBody>
      </p:sp>
      <p:sp>
        <p:nvSpPr>
          <p:cNvPr id="3" name="Footer Placeholder 2">
            <a:extLst>
              <a:ext uri="{FF2B5EF4-FFF2-40B4-BE49-F238E27FC236}">
                <a16:creationId xmlns:a16="http://schemas.microsoft.com/office/drawing/2014/main" id="{16200087-3A17-C008-0367-39942ECCE60D}"/>
              </a:ext>
            </a:extLst>
          </p:cNvPr>
          <p:cNvSpPr>
            <a:spLocks noGrp="1"/>
          </p:cNvSpPr>
          <p:nvPr>
            <p:ph type="ftr" sz="quarter" idx="10"/>
          </p:nvPr>
        </p:nvSpPr>
        <p:spPr>
          <a:xfrm>
            <a:off x="1836000" y="12585701"/>
            <a:ext cx="14390178" cy="301170"/>
          </a:xfrm>
        </p:spPr>
        <p:txBody>
          <a:bodyPr/>
          <a:lstStyle/>
          <a:p>
            <a:r>
              <a:rPr lang="en-GB" dirty="0" err="1"/>
              <a:t>Implementierung</a:t>
            </a:r>
            <a:r>
              <a:rPr lang="en-GB" dirty="0"/>
              <a:t> von ASP in Schweizer </a:t>
            </a:r>
            <a:r>
              <a:rPr lang="en-GB" dirty="0" err="1"/>
              <a:t>Spitälern</a:t>
            </a:r>
            <a:endParaRPr lang="de-DE" dirty="0"/>
          </a:p>
        </p:txBody>
      </p:sp>
    </p:spTree>
    <p:extLst>
      <p:ext uri="{BB962C8B-B14F-4D97-AF65-F5344CB8AC3E}">
        <p14:creationId xmlns:p14="http://schemas.microsoft.com/office/powerpoint/2010/main" val="1136862686"/>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xmlns:a14="http://schemas.microsoft.com/office/drawing/2010/ma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17,133 Patient Avatar Images, Stock Photos, 3D objects, &amp; Vectors |  Shutterstock">
            <a:extLst>
              <a:ext uri="{FF2B5EF4-FFF2-40B4-BE49-F238E27FC236}">
                <a16:creationId xmlns:a16="http://schemas.microsoft.com/office/drawing/2014/main" id="{1693B5CF-2339-7C88-D896-32A6B76D28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857" r="50000" b="13054"/>
          <a:stretch/>
        </p:blipFill>
        <p:spPr bwMode="auto">
          <a:xfrm>
            <a:off x="20762391" y="1293814"/>
            <a:ext cx="2937339" cy="3640786"/>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84B78F39-9916-CAC6-B04F-98304FA370C2}"/>
              </a:ext>
            </a:extLst>
          </p:cNvPr>
          <p:cNvSpPr>
            <a:spLocks noGrp="1"/>
          </p:cNvSpPr>
          <p:nvPr>
            <p:ph type="title"/>
          </p:nvPr>
        </p:nvSpPr>
        <p:spPr>
          <a:xfrm>
            <a:off x="1835998" y="1080000"/>
            <a:ext cx="21708000" cy="885138"/>
          </a:xfrm>
          <a:solidFill>
            <a:schemeClr val="lt1">
              <a:alpha val="0"/>
            </a:schemeClr>
          </a:solidFill>
        </p:spPr>
        <p:txBody>
          <a:bodyPr/>
          <a:lstStyle/>
          <a:p>
            <a:r>
              <a:rPr lang="en-GB" sz="4800" dirty="0" err="1">
                <a:solidFill>
                  <a:schemeClr val="bg1">
                    <a:lumMod val="75000"/>
                  </a:schemeClr>
                </a:solidFill>
              </a:rPr>
              <a:t>Antibiotika-Resistenz</a:t>
            </a:r>
            <a:r>
              <a:rPr lang="en-GB" sz="4800" dirty="0">
                <a:solidFill>
                  <a:schemeClr val="bg1">
                    <a:lumMod val="75000"/>
                  </a:schemeClr>
                </a:solidFill>
              </a:rPr>
              <a:t> - </a:t>
            </a:r>
            <a:r>
              <a:rPr lang="en-GB" sz="4800" dirty="0" err="1">
                <a:solidFill>
                  <a:schemeClr val="bg1">
                    <a:lumMod val="75000"/>
                  </a:schemeClr>
                </a:solidFill>
              </a:rPr>
              <a:t>Risiken</a:t>
            </a:r>
            <a:r>
              <a:rPr lang="en-GB" sz="4800" dirty="0">
                <a:solidFill>
                  <a:schemeClr val="bg1">
                    <a:lumMod val="75000"/>
                  </a:schemeClr>
                </a:solidFill>
              </a:rPr>
              <a:t> für den </a:t>
            </a:r>
            <a:r>
              <a:rPr lang="en-GB" sz="4800" dirty="0" err="1">
                <a:solidFill>
                  <a:schemeClr val="bg1">
                    <a:lumMod val="75000"/>
                  </a:schemeClr>
                </a:solidFill>
              </a:rPr>
              <a:t>Patienten</a:t>
            </a:r>
            <a:r>
              <a:rPr lang="en-GB" sz="4800" dirty="0">
                <a:solidFill>
                  <a:schemeClr val="bg1">
                    <a:lumMod val="75000"/>
                  </a:schemeClr>
                </a:solidFill>
              </a:rPr>
              <a:t> und das </a:t>
            </a:r>
            <a:r>
              <a:rPr lang="en-GB" sz="4800" dirty="0" err="1">
                <a:solidFill>
                  <a:schemeClr val="bg1">
                    <a:lumMod val="75000"/>
                  </a:schemeClr>
                </a:solidFill>
              </a:rPr>
              <a:t>Gesundheitssystem</a:t>
            </a:r>
            <a:endParaRPr lang="en-GB" sz="3600" dirty="0">
              <a:solidFill>
                <a:schemeClr val="bg1">
                  <a:lumMod val="75000"/>
                </a:schemeClr>
              </a:solidFill>
            </a:endParaRPr>
          </a:p>
        </p:txBody>
      </p:sp>
      <p:sp>
        <p:nvSpPr>
          <p:cNvPr id="6" name="Textplatzhalter 5">
            <a:extLst>
              <a:ext uri="{FF2B5EF4-FFF2-40B4-BE49-F238E27FC236}">
                <a16:creationId xmlns:a16="http://schemas.microsoft.com/office/drawing/2014/main" id="{501C0EC7-B985-7759-C328-78CBA270B036}"/>
              </a:ext>
            </a:extLst>
          </p:cNvPr>
          <p:cNvSpPr>
            <a:spLocks noGrp="1"/>
          </p:cNvSpPr>
          <p:nvPr>
            <p:ph type="body" sz="quarter" idx="16"/>
          </p:nvPr>
        </p:nvSpPr>
        <p:spPr>
          <a:xfrm>
            <a:off x="1835998" y="2332569"/>
            <a:ext cx="21707998" cy="885138"/>
          </a:xfrm>
          <a:solidFill>
            <a:schemeClr val="lt1">
              <a:alpha val="0"/>
            </a:schemeClr>
          </a:solidFill>
        </p:spPr>
        <p:txBody>
          <a:bodyPr/>
          <a:lstStyle/>
          <a:p>
            <a:r>
              <a:rPr lang="de-CH" sz="5400" b="1" dirty="0">
                <a:solidFill>
                  <a:srgbClr val="C00000"/>
                </a:solidFill>
                <a:latin typeface="+mj-lt"/>
                <a:ea typeface="Arial Unicode MS" panose="020B0604020202020204" pitchFamily="34" charset="-128"/>
                <a:cs typeface="Arial Unicode MS" panose="020B0604020202020204" pitchFamily="34" charset="-128"/>
              </a:rPr>
              <a:t>Fall 2 </a:t>
            </a:r>
            <a:r>
              <a:rPr lang="de-CH" dirty="0">
                <a:latin typeface="+mj-lt"/>
                <a:ea typeface="Arial Unicode MS" panose="020B0604020202020204" pitchFamily="34" charset="-128"/>
                <a:cs typeface="Arial Unicode MS" panose="020B0604020202020204" pitchFamily="34" charset="-128"/>
              </a:rPr>
              <a:t>Antibiotika-assoziierte </a:t>
            </a:r>
            <a:r>
              <a:rPr lang="de-CH" sz="5400" i="1" dirty="0">
                <a:solidFill>
                  <a:srgbClr val="C00000"/>
                </a:solidFill>
                <a:latin typeface="+mj-lt"/>
                <a:ea typeface="Arial Unicode MS" panose="020B0604020202020204" pitchFamily="34" charset="-128"/>
                <a:cs typeface="Arial Unicode MS" panose="020B0604020202020204" pitchFamily="34" charset="-128"/>
              </a:rPr>
              <a:t>Clostridioides difficile</a:t>
            </a:r>
            <a:r>
              <a:rPr lang="de-CH" sz="5400" dirty="0">
                <a:solidFill>
                  <a:srgbClr val="C00000"/>
                </a:solidFill>
                <a:latin typeface="+mj-lt"/>
                <a:ea typeface="Arial Unicode MS" panose="020B0604020202020204" pitchFamily="34" charset="-128"/>
                <a:cs typeface="Arial Unicode MS" panose="020B0604020202020204" pitchFamily="34" charset="-128"/>
              </a:rPr>
              <a:t>-Infektion</a:t>
            </a:r>
            <a:endParaRPr lang="en-GB" dirty="0">
              <a:latin typeface="+mj-lt"/>
            </a:endParaRPr>
          </a:p>
        </p:txBody>
      </p:sp>
      <p:sp>
        <p:nvSpPr>
          <p:cNvPr id="2" name="Text Placeholder 2">
            <a:extLst>
              <a:ext uri="{FF2B5EF4-FFF2-40B4-BE49-F238E27FC236}">
                <a16:creationId xmlns:a16="http://schemas.microsoft.com/office/drawing/2014/main" id="{3A4B7FAB-0DA3-FEDE-5B86-F26063EA1FB8}"/>
              </a:ext>
            </a:extLst>
          </p:cNvPr>
          <p:cNvSpPr>
            <a:spLocks noGrp="1"/>
          </p:cNvSpPr>
          <p:nvPr>
            <p:ph type="body" sz="quarter" idx="18"/>
          </p:nvPr>
        </p:nvSpPr>
        <p:spPr>
          <a:xfrm>
            <a:off x="1835998" y="3172905"/>
            <a:ext cx="21707998" cy="9521262"/>
          </a:xfrm>
          <a:solidFill>
            <a:schemeClr val="lt1">
              <a:alpha val="0"/>
            </a:schemeClr>
          </a:solidFill>
        </p:spPr>
        <p:txBody>
          <a:bodyPr>
            <a:noAutofit/>
          </a:bodyPr>
          <a:lstStyle/>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65–jähriger aktiver Mann. Für eine "Prostataoperation" in das Krankenhaus am Ort eingewiesen</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Behandlung mit Ciprofloxacin begonnen</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Am 2. </a:t>
            </a:r>
            <a:r>
              <a:rPr lang="de-CH" sz="4400" dirty="0" err="1">
                <a:latin typeface="+mj-lt"/>
                <a:ea typeface="Arial Unicode MS" panose="020B0604020202020204" pitchFamily="34" charset="-128"/>
                <a:cs typeface="Arial Unicode MS" panose="020B0604020202020204" pitchFamily="34" charset="-128"/>
              </a:rPr>
              <a:t>Tag neu aufgetretene Hämaturie</a:t>
            </a:r>
            <a:r>
              <a:rPr lang="de-CH" sz="4400" dirty="0">
                <a:latin typeface="+mj-lt"/>
                <a:ea typeface="Arial Unicode MS" panose="020B0604020202020204" pitchFamily="34" charset="-128"/>
                <a:cs typeface="Arial Unicode MS" panose="020B0604020202020204" pitchFamily="34" charset="-128"/>
              </a:rPr>
              <a:t>. Transurethraler Katheter eingelegt</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Tag 5 Patient entwickelt starken wässrigen Durchfall </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Stuhlprobe am 7. Tag bestätigt </a:t>
            </a:r>
            <a:r>
              <a:rPr lang="de-CH" sz="4400" i="1" dirty="0">
                <a:latin typeface="+mj-lt"/>
                <a:ea typeface="Arial Unicode MS" panose="020B0604020202020204" pitchFamily="34" charset="-128"/>
                <a:cs typeface="Arial Unicode MS" panose="020B0604020202020204" pitchFamily="34" charset="-128"/>
              </a:rPr>
              <a:t>C. difficile</a:t>
            </a:r>
            <a:r>
              <a:rPr lang="de-CH" sz="4400" dirty="0">
                <a:latin typeface="+mj-lt"/>
                <a:ea typeface="Arial Unicode MS" panose="020B0604020202020204" pitchFamily="34" charset="-128"/>
                <a:cs typeface="Arial Unicode MS" panose="020B0604020202020204" pitchFamily="34" charset="-128"/>
              </a:rPr>
              <a:t>-Infektion </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Überprüfung der Medikamentenliste: Ciprofloxacin wegen fehlender Indikation abgesetzt</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Der Patient ist schwach, benötigt Infusionen. Am 10. Tag Schädeltrauma nach einem Sturz</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Tag 15 Klinische Besserung und geplante Verlegung in die Rehabilitationsabteilung</a:t>
            </a:r>
          </a:p>
          <a:p>
            <a:pPr>
              <a:spcBef>
                <a:spcPts val="1200"/>
              </a:spcBef>
              <a:spcAft>
                <a:spcPts val="1200"/>
              </a:spcAft>
            </a:pPr>
            <a:r>
              <a:rPr lang="de-CH" sz="4400" dirty="0">
                <a:latin typeface="+mj-lt"/>
                <a:ea typeface="Arial Unicode MS" panose="020B0604020202020204" pitchFamily="34" charset="-128"/>
                <a:cs typeface="Arial Unicode MS" panose="020B0604020202020204" pitchFamily="34" charset="-128"/>
              </a:rPr>
              <a:t>Verlegung verzögert sich aufgrund von Fragen zum Übertragungsrisiko von </a:t>
            </a:r>
            <a:r>
              <a:rPr lang="de-CH" sz="4400" i="1" dirty="0">
                <a:latin typeface="+mj-lt"/>
                <a:ea typeface="Arial Unicode MS" panose="020B0604020202020204" pitchFamily="34" charset="-128"/>
                <a:cs typeface="Arial Unicode MS" panose="020B0604020202020204" pitchFamily="34" charset="-128"/>
              </a:rPr>
              <a:t>C. difficile</a:t>
            </a:r>
            <a:endParaRPr lang="de-CH" sz="4400" dirty="0">
              <a:latin typeface="+mj-lt"/>
              <a:ea typeface="Arial Unicode MS" panose="020B0604020202020204" pitchFamily="34" charset="-128"/>
              <a:cs typeface="Arial Unicode MS" panose="020B0604020202020204" pitchFamily="34" charset="-128"/>
            </a:endParaRPr>
          </a:p>
        </p:txBody>
      </p:sp>
      <p:sp>
        <p:nvSpPr>
          <p:cNvPr id="3" name="Footer Placeholder 2">
            <a:extLst>
              <a:ext uri="{FF2B5EF4-FFF2-40B4-BE49-F238E27FC236}">
                <a16:creationId xmlns:a16="http://schemas.microsoft.com/office/drawing/2014/main" id="{CC9344D2-A37D-ECEC-D99D-CBC0D6E38C10}"/>
              </a:ext>
            </a:extLst>
          </p:cNvPr>
          <p:cNvSpPr>
            <a:spLocks noGrp="1"/>
          </p:cNvSpPr>
          <p:nvPr>
            <p:ph type="ftr" sz="quarter" idx="10"/>
          </p:nvPr>
        </p:nvSpPr>
        <p:spPr>
          <a:xfrm>
            <a:off x="1836000" y="12585701"/>
            <a:ext cx="14390178" cy="301170"/>
          </a:xfrm>
        </p:spPr>
        <p:txBody>
          <a:bodyPr/>
          <a:lstStyle/>
          <a:p>
            <a:r>
              <a:rPr lang="en-GB" dirty="0" err="1"/>
              <a:t>Implementierung</a:t>
            </a:r>
            <a:r>
              <a:rPr lang="en-GB" dirty="0"/>
              <a:t> von ASP in Schweizer </a:t>
            </a:r>
            <a:r>
              <a:rPr lang="en-GB" dirty="0" err="1"/>
              <a:t>Spitälern</a:t>
            </a:r>
            <a:endParaRPr lang="de-DE" dirty="0"/>
          </a:p>
        </p:txBody>
      </p:sp>
    </p:spTree>
    <p:extLst>
      <p:ext uri="{BB962C8B-B14F-4D97-AF65-F5344CB8AC3E}">
        <p14:creationId xmlns:p14="http://schemas.microsoft.com/office/powerpoint/2010/main" val="80447197"/>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xmlns:a14="http://schemas.microsoft.com/office/drawing/2010/main">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7,133 Patient Avatar Images, Stock Photos, 3D objects, &amp; Vectors |  Shutterstock">
            <a:extLst>
              <a:ext uri="{FF2B5EF4-FFF2-40B4-BE49-F238E27FC236}">
                <a16:creationId xmlns:a16="http://schemas.microsoft.com/office/drawing/2014/main" id="{442A681F-8B45-E875-7C65-20082556F0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857" r="50000" b="13054"/>
          <a:stretch/>
        </p:blipFill>
        <p:spPr bwMode="auto">
          <a:xfrm>
            <a:off x="21055245" y="1220659"/>
            <a:ext cx="2937339" cy="364078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7FE16525-4873-010D-C8C4-BAEC93DE2D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6127" y="5324066"/>
            <a:ext cx="8680371" cy="584281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7,133 Patient Avatar Images, Stock Photos, 3D objects, &amp; Vectors |  Shutterstock">
            <a:extLst>
              <a:ext uri="{FF2B5EF4-FFF2-40B4-BE49-F238E27FC236}">
                <a16:creationId xmlns:a16="http://schemas.microsoft.com/office/drawing/2014/main" id="{3E5D128B-60BF-1AD1-9ECF-CA2B7DBCD5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0762"/>
          <a:stretch/>
        </p:blipFill>
        <p:spPr bwMode="auto">
          <a:xfrm>
            <a:off x="9576392" y="1263052"/>
            <a:ext cx="3293609" cy="3556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E911471-8EDE-FF53-C7A8-DD9DEF7845F6}"/>
              </a:ext>
            </a:extLst>
          </p:cNvPr>
          <p:cNvSpPr>
            <a:spLocks noGrp="1"/>
          </p:cNvSpPr>
          <p:nvPr>
            <p:ph type="title"/>
          </p:nvPr>
        </p:nvSpPr>
        <p:spPr>
          <a:xfrm>
            <a:off x="1835998" y="1080000"/>
            <a:ext cx="21708000" cy="700857"/>
          </a:xfrm>
          <a:solidFill>
            <a:schemeClr val="lt1">
              <a:alpha val="0"/>
            </a:schemeClr>
          </a:solidFill>
        </p:spPr>
        <p:txBody>
          <a:bodyPr/>
          <a:lstStyle/>
          <a:p>
            <a:r>
              <a:rPr lang="de-CH" sz="4800" dirty="0" err="1">
                <a:solidFill>
                  <a:schemeClr val="bg1">
                    <a:lumMod val="75000"/>
                  </a:schemeClr>
                </a:solidFill>
              </a:rPr>
              <a:t>Die Risiken</a:t>
            </a:r>
            <a:r>
              <a:rPr lang="de-CH" sz="4800" dirty="0">
                <a:solidFill>
                  <a:schemeClr val="bg1">
                    <a:lumMod val="75000"/>
                  </a:schemeClr>
                </a:solidFill>
              </a:rPr>
              <a:t>: Mehrere </a:t>
            </a:r>
            <a:r>
              <a:rPr lang="de-CH" sz="4800" dirty="0" err="1">
                <a:solidFill>
                  <a:schemeClr val="bg1">
                    <a:lumMod val="75000"/>
                  </a:schemeClr>
                </a:solidFill>
              </a:rPr>
              <a:t>Versäumnisse führen </a:t>
            </a:r>
            <a:r>
              <a:rPr lang="de-CH" sz="4800" dirty="0">
                <a:solidFill>
                  <a:schemeClr val="bg1">
                    <a:lumMod val="75000"/>
                  </a:schemeClr>
                </a:solidFill>
              </a:rPr>
              <a:t>in </a:t>
            </a:r>
            <a:r>
              <a:rPr lang="de-CH" sz="4800" dirty="0" err="1">
                <a:solidFill>
                  <a:schemeClr val="bg1">
                    <a:lumMod val="75000"/>
                  </a:schemeClr>
                </a:solidFill>
              </a:rPr>
              <a:t>unseren Fällen zu Komplikationen</a:t>
            </a:r>
            <a:endParaRPr lang="de-CH" sz="4800" dirty="0">
              <a:solidFill>
                <a:schemeClr val="bg1">
                  <a:lumMod val="75000"/>
                </a:schemeClr>
              </a:solidFill>
            </a:endParaRPr>
          </a:p>
        </p:txBody>
      </p:sp>
      <p:sp>
        <p:nvSpPr>
          <p:cNvPr id="3" name="Footer Placeholder 2">
            <a:extLst>
              <a:ext uri="{FF2B5EF4-FFF2-40B4-BE49-F238E27FC236}">
                <a16:creationId xmlns:a16="http://schemas.microsoft.com/office/drawing/2014/main" id="{0EDC39A3-7409-E9BA-CAB7-FDC627B01F3B}"/>
              </a:ext>
            </a:extLst>
          </p:cNvPr>
          <p:cNvSpPr>
            <a:spLocks noGrp="1"/>
          </p:cNvSpPr>
          <p:nvPr>
            <p:ph type="ftr" sz="quarter" idx="10"/>
          </p:nvPr>
        </p:nvSpPr>
        <p:spPr/>
        <p:txBody>
          <a:bodyPr/>
          <a:lstStyle/>
          <a:p>
            <a:r>
              <a:rPr lang="en-GB" dirty="0" err="1"/>
              <a:t>Implementierung</a:t>
            </a:r>
            <a:r>
              <a:rPr lang="en-GB" dirty="0"/>
              <a:t> von ASP in Schweizer </a:t>
            </a:r>
            <a:r>
              <a:rPr lang="en-GB" dirty="0" err="1"/>
              <a:t>Spitälern</a:t>
            </a:r>
            <a:endParaRPr lang="de-DE" dirty="0"/>
          </a:p>
        </p:txBody>
      </p:sp>
      <p:sp>
        <p:nvSpPr>
          <p:cNvPr id="6" name="Text Placeholder 5">
            <a:extLst>
              <a:ext uri="{FF2B5EF4-FFF2-40B4-BE49-F238E27FC236}">
                <a16:creationId xmlns:a16="http://schemas.microsoft.com/office/drawing/2014/main" id="{7D892662-64F7-A326-8961-57811E58D71C}"/>
              </a:ext>
            </a:extLst>
          </p:cNvPr>
          <p:cNvSpPr>
            <a:spLocks noGrp="1"/>
          </p:cNvSpPr>
          <p:nvPr>
            <p:ph type="body" sz="quarter" idx="16"/>
          </p:nvPr>
        </p:nvSpPr>
        <p:spPr>
          <a:xfrm>
            <a:off x="1835998" y="2776028"/>
            <a:ext cx="10620000" cy="885138"/>
          </a:xfrm>
          <a:solidFill>
            <a:schemeClr val="lt1">
              <a:alpha val="0"/>
            </a:schemeClr>
          </a:solidFill>
        </p:spPr>
        <p:txBody>
          <a:bodyPr/>
          <a:lstStyle/>
          <a:p>
            <a:r>
              <a:rPr lang="de-CH" dirty="0"/>
              <a:t>Fall 1 MDRO-Bakteriämie</a:t>
            </a:r>
          </a:p>
        </p:txBody>
      </p:sp>
      <p:sp>
        <p:nvSpPr>
          <p:cNvPr id="7" name="Text Placeholder 6">
            <a:extLst>
              <a:ext uri="{FF2B5EF4-FFF2-40B4-BE49-F238E27FC236}">
                <a16:creationId xmlns:a16="http://schemas.microsoft.com/office/drawing/2014/main" id="{1E0D3EE8-573B-88EE-FEF7-718D14897BC4}"/>
              </a:ext>
            </a:extLst>
          </p:cNvPr>
          <p:cNvSpPr>
            <a:spLocks noGrp="1"/>
          </p:cNvSpPr>
          <p:nvPr>
            <p:ph type="body" sz="quarter" idx="17"/>
          </p:nvPr>
        </p:nvSpPr>
        <p:spPr>
          <a:xfrm>
            <a:off x="13767174" y="2660640"/>
            <a:ext cx="9776822" cy="885138"/>
          </a:xfrm>
          <a:solidFill>
            <a:schemeClr val="lt1">
              <a:alpha val="0"/>
            </a:schemeClr>
          </a:solidFill>
        </p:spPr>
        <p:txBody>
          <a:bodyPr/>
          <a:lstStyle/>
          <a:p>
            <a:r>
              <a:rPr lang="de-CH" dirty="0"/>
              <a:t>Fall 2 </a:t>
            </a:r>
            <a:r>
              <a:rPr lang="de-CH" i="1" dirty="0"/>
              <a:t>C. </a:t>
            </a:r>
            <a:r>
              <a:rPr lang="de-CH" i="1" dirty="0" err="1"/>
              <a:t>difficile</a:t>
            </a:r>
            <a:r>
              <a:rPr lang="de-CH" dirty="0" err="1"/>
              <a:t>-Infektion</a:t>
            </a:r>
            <a:endParaRPr lang="de-CH" dirty="0"/>
          </a:p>
        </p:txBody>
      </p:sp>
      <p:sp>
        <p:nvSpPr>
          <p:cNvPr id="8" name="Text Placeholder 7">
            <a:extLst>
              <a:ext uri="{FF2B5EF4-FFF2-40B4-BE49-F238E27FC236}">
                <a16:creationId xmlns:a16="http://schemas.microsoft.com/office/drawing/2014/main" id="{B7DD40B2-05A8-75AC-423E-5CA2778B319F}"/>
              </a:ext>
            </a:extLst>
          </p:cNvPr>
          <p:cNvSpPr>
            <a:spLocks noGrp="1"/>
          </p:cNvSpPr>
          <p:nvPr>
            <p:ph type="body" sz="quarter" idx="18"/>
          </p:nvPr>
        </p:nvSpPr>
        <p:spPr>
          <a:solidFill>
            <a:schemeClr val="lt1">
              <a:alpha val="0"/>
            </a:schemeClr>
          </a:solidFill>
        </p:spPr>
        <p:txBody>
          <a:bodyPr>
            <a:normAutofit fontScale="92500"/>
          </a:bodyPr>
          <a:lstStyle/>
          <a:p>
            <a:r>
              <a:rPr lang="de-CH" dirty="0"/>
              <a:t>MDRO-Risiko nicht erkannt (kürzlicher Spitalaufenthalt im Ausland;</a:t>
            </a:r>
            <a:br>
              <a:rPr lang="de-CH" dirty="0"/>
            </a:br>
            <a:r>
              <a:rPr lang="de-CH" dirty="0"/>
              <a:t>kein Aufnahme-Screening) </a:t>
            </a:r>
          </a:p>
          <a:p>
            <a:endParaRPr lang="de-CH" dirty="0"/>
          </a:p>
          <a:p>
            <a:r>
              <a:rPr lang="de-CH" dirty="0" err="1"/>
              <a:t>Unklare Indikation </a:t>
            </a:r>
            <a:r>
              <a:rPr lang="de-CH" dirty="0"/>
              <a:t>für </a:t>
            </a:r>
            <a:br>
              <a:rPr lang="de-CH" dirty="0"/>
            </a:br>
            <a:r>
              <a:rPr lang="de-CH" dirty="0" err="1"/>
              <a:t>Breitspektrum-Antibiotikum</a:t>
            </a:r>
            <a:endParaRPr lang="de-CH" dirty="0"/>
          </a:p>
          <a:p>
            <a:pPr marL="0" indent="0">
              <a:buNone/>
            </a:pPr>
            <a:r>
              <a:rPr lang="de-CH" dirty="0"/>
              <a:t>    </a:t>
            </a:r>
          </a:p>
          <a:p>
            <a:r>
              <a:rPr lang="de-CH" dirty="0"/>
              <a:t>Keine Überprüfung der Antibiotika </a:t>
            </a:r>
            <a:br>
              <a:rPr lang="de-CH" dirty="0"/>
            </a:br>
            <a:r>
              <a:rPr lang="de-CH" dirty="0"/>
              <a:t>am Tag 3 oder während der Visiten </a:t>
            </a:r>
            <a:br>
              <a:rPr lang="de-CH" dirty="0"/>
            </a:br>
            <a:r>
              <a:rPr lang="de-CH" dirty="0"/>
              <a:t>auf der Intensivstation</a:t>
            </a:r>
          </a:p>
          <a:p>
            <a:pPr marL="0" indent="0">
              <a:buNone/>
            </a:pPr>
            <a:endParaRPr lang="de-CH" dirty="0"/>
          </a:p>
        </p:txBody>
      </p:sp>
      <p:sp>
        <p:nvSpPr>
          <p:cNvPr id="9" name="Text Placeholder 8">
            <a:extLst>
              <a:ext uri="{FF2B5EF4-FFF2-40B4-BE49-F238E27FC236}">
                <a16:creationId xmlns:a16="http://schemas.microsoft.com/office/drawing/2014/main" id="{D24040AD-9685-5EEF-6F92-6A5F4AAD6FC6}"/>
              </a:ext>
            </a:extLst>
          </p:cNvPr>
          <p:cNvSpPr>
            <a:spLocks noGrp="1"/>
          </p:cNvSpPr>
          <p:nvPr>
            <p:ph type="body" sz="quarter" idx="19"/>
          </p:nvPr>
        </p:nvSpPr>
        <p:spPr>
          <a:xfrm>
            <a:off x="13767174" y="4198938"/>
            <a:ext cx="9776823" cy="8437062"/>
          </a:xfrm>
          <a:solidFill>
            <a:schemeClr val="lt1">
              <a:alpha val="0"/>
            </a:schemeClr>
          </a:solidFill>
        </p:spPr>
        <p:txBody>
          <a:bodyPr>
            <a:normAutofit fontScale="92500" lnSpcReduction="20000"/>
          </a:bodyPr>
          <a:lstStyle/>
          <a:p>
            <a:pPr algn="r"/>
            <a:r>
              <a:rPr lang="de-CH" dirty="0"/>
              <a:t>Unklare Indikation für das Antibiotikum (wahrscheinlich als chirurgische Prophylaxe gedacht, die fortgesetzt wurde)		</a:t>
            </a:r>
          </a:p>
          <a:p>
            <a:pPr marL="0" indent="0" algn="r">
              <a:buNone/>
            </a:pPr>
            <a:r>
              <a:rPr lang="de-CH" dirty="0"/>
              <a:t> </a:t>
            </a:r>
          </a:p>
          <a:p>
            <a:pPr lvl="1" algn="r"/>
            <a:r>
              <a:rPr lang="de-CH" sz="5400" dirty="0"/>
              <a:t>Keine Überprüfung der </a:t>
            </a:r>
            <a:br>
              <a:rPr lang="de-CH" sz="5400" dirty="0"/>
            </a:br>
            <a:r>
              <a:rPr lang="de-CH" sz="5400" dirty="0"/>
              <a:t>Antibiotika an Tag 3 </a:t>
            </a:r>
            <a:br>
              <a:rPr lang="de-CH" sz="5400" dirty="0"/>
            </a:br>
            <a:r>
              <a:rPr lang="de-CH" sz="5400" dirty="0"/>
              <a:t>oder danach</a:t>
            </a:r>
          </a:p>
          <a:p>
            <a:pPr algn="r"/>
            <a:endParaRPr lang="de-CH" dirty="0"/>
          </a:p>
          <a:p>
            <a:pPr algn="r"/>
            <a:r>
              <a:rPr lang="de-CH" dirty="0"/>
              <a:t>Verzögerte Diagnose </a:t>
            </a:r>
            <a:br>
              <a:rPr lang="de-CH" dirty="0"/>
            </a:br>
            <a:r>
              <a:rPr lang="de-CH" dirty="0"/>
              <a:t>von </a:t>
            </a:r>
            <a:r>
              <a:rPr lang="de-CH" i="1" dirty="0" err="1"/>
              <a:t>C.difficile</a:t>
            </a:r>
            <a:r>
              <a:rPr lang="de-CH" i="1" dirty="0"/>
              <a:t> </a:t>
            </a:r>
            <a:br>
              <a:rPr lang="de-CH" dirty="0"/>
            </a:br>
            <a:r>
              <a:rPr lang="de-CH" dirty="0"/>
              <a:t>(zusätzliches Risiko)</a:t>
            </a:r>
          </a:p>
          <a:p>
            <a:pPr marL="0" indent="0" algn="r">
              <a:buNone/>
            </a:pPr>
            <a:r>
              <a:rPr lang="de-CH" dirty="0"/>
              <a:t> </a:t>
            </a:r>
          </a:p>
        </p:txBody>
      </p:sp>
    </p:spTree>
    <p:extLst>
      <p:ext uri="{BB962C8B-B14F-4D97-AF65-F5344CB8AC3E}">
        <p14:creationId xmlns:p14="http://schemas.microsoft.com/office/powerpoint/2010/main" val="1671703066"/>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xmlns:a14="http://schemas.microsoft.com/office/drawing/2010/ma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4B78F39-9916-CAC6-B04F-98304FA370C2}"/>
              </a:ext>
            </a:extLst>
          </p:cNvPr>
          <p:cNvSpPr>
            <a:spLocks noGrp="1"/>
          </p:cNvSpPr>
          <p:nvPr>
            <p:ph type="title"/>
          </p:nvPr>
        </p:nvSpPr>
        <p:spPr>
          <a:xfrm>
            <a:off x="1835998" y="1080000"/>
            <a:ext cx="21708000" cy="846100"/>
          </a:xfrm>
        </p:spPr>
        <p:txBody>
          <a:bodyPr/>
          <a:lstStyle/>
          <a:p>
            <a:r>
              <a:rPr lang="en-GB" sz="4800" dirty="0" err="1">
                <a:solidFill>
                  <a:schemeClr val="bg1">
                    <a:lumMod val="75000"/>
                  </a:schemeClr>
                </a:solidFill>
              </a:rPr>
              <a:t>Antibiotika-Resistenz</a:t>
            </a:r>
            <a:r>
              <a:rPr lang="en-GB" sz="4800" dirty="0">
                <a:solidFill>
                  <a:schemeClr val="bg1">
                    <a:lumMod val="75000"/>
                  </a:schemeClr>
                </a:solidFill>
              </a:rPr>
              <a:t> - Risiken für den Patienten und das Gesundheitssystem</a:t>
            </a:r>
            <a:endParaRPr lang="en-GB" sz="3600" dirty="0">
              <a:solidFill>
                <a:schemeClr val="bg1">
                  <a:lumMod val="75000"/>
                </a:schemeClr>
              </a:solidFill>
            </a:endParaRPr>
          </a:p>
        </p:txBody>
      </p:sp>
      <p:sp>
        <p:nvSpPr>
          <p:cNvPr id="6" name="Textplatzhalter 5">
            <a:extLst>
              <a:ext uri="{FF2B5EF4-FFF2-40B4-BE49-F238E27FC236}">
                <a16:creationId xmlns:a16="http://schemas.microsoft.com/office/drawing/2014/main" id="{501C0EC7-B985-7759-C328-78CBA270B036}"/>
              </a:ext>
            </a:extLst>
          </p:cNvPr>
          <p:cNvSpPr>
            <a:spLocks noGrp="1"/>
          </p:cNvSpPr>
          <p:nvPr>
            <p:ph type="body" sz="quarter" idx="16"/>
          </p:nvPr>
        </p:nvSpPr>
        <p:spPr>
          <a:xfrm>
            <a:off x="1835998" y="2700000"/>
            <a:ext cx="10357589" cy="788267"/>
          </a:xfrm>
        </p:spPr>
        <p:txBody>
          <a:bodyPr/>
          <a:lstStyle/>
          <a:p>
            <a:r>
              <a:rPr lang="de-CH" sz="5400" b="1" dirty="0" err="1">
                <a:solidFill>
                  <a:srgbClr val="0070C0"/>
                </a:solidFill>
                <a:latin typeface="+mj-lt"/>
                <a:ea typeface="Arial Unicode MS" panose="020B0604020202020204" pitchFamily="34" charset="-128"/>
                <a:cs typeface="Arial Unicode MS" panose="020B0604020202020204" pitchFamily="34" charset="-128"/>
              </a:rPr>
              <a:t>Risiken für den Patienten</a:t>
            </a:r>
            <a:endParaRPr lang="en-GB" dirty="0">
              <a:latin typeface="+mj-lt"/>
            </a:endParaRPr>
          </a:p>
        </p:txBody>
      </p:sp>
      <p:sp>
        <p:nvSpPr>
          <p:cNvPr id="2" name="Text Placeholder 2">
            <a:extLst>
              <a:ext uri="{FF2B5EF4-FFF2-40B4-BE49-F238E27FC236}">
                <a16:creationId xmlns:a16="http://schemas.microsoft.com/office/drawing/2014/main" id="{3A4B7FAB-0DA3-FEDE-5B86-F26063EA1FB8}"/>
              </a:ext>
            </a:extLst>
          </p:cNvPr>
          <p:cNvSpPr>
            <a:spLocks noGrp="1"/>
          </p:cNvSpPr>
          <p:nvPr>
            <p:ph type="body" sz="quarter" idx="18"/>
          </p:nvPr>
        </p:nvSpPr>
        <p:spPr>
          <a:xfrm>
            <a:off x="1835999" y="3928533"/>
            <a:ext cx="10357588" cy="8569210"/>
          </a:xfrm>
        </p:spPr>
        <p:txBody>
          <a:bodyPr>
            <a:normAutofit/>
          </a:bodyPr>
          <a:lstStyle/>
          <a:p>
            <a:pPr>
              <a:spcBef>
                <a:spcPts val="1200"/>
              </a:spcBef>
              <a:spcAft>
                <a:spcPts val="1200"/>
              </a:spcAft>
            </a:pPr>
            <a:r>
              <a:rPr lang="de-CH" dirty="0">
                <a:latin typeface="+mj-lt"/>
                <a:cs typeface="Calibri" panose="020F0502020204030204" pitchFamily="34" charset="0"/>
                <a:sym typeface="Wingdings" pitchFamily="2" charset="2"/>
              </a:rPr>
              <a:t>Risiko </a:t>
            </a:r>
            <a:r>
              <a:rPr lang="de-CH" dirty="0" err="1">
                <a:latin typeface="+mj-lt"/>
                <a:cs typeface="Calibri" panose="020F0502020204030204" pitchFamily="34" charset="0"/>
                <a:sym typeface="Wingdings" pitchFamily="2" charset="2"/>
              </a:rPr>
              <a:t>einer unkontrollierten Infektion mit potenziell </a:t>
            </a:r>
            <a:r>
              <a:rPr lang="de-CH" dirty="0">
                <a:latin typeface="+mj-lt"/>
                <a:cs typeface="Calibri" panose="020F0502020204030204" pitchFamily="34" charset="0"/>
                <a:sym typeface="Wingdings" pitchFamily="2" charset="2"/>
              </a:rPr>
              <a:t>tödlichen </a:t>
            </a:r>
            <a:r>
              <a:rPr lang="de-CH" dirty="0" err="1">
                <a:latin typeface="+mj-lt"/>
                <a:cs typeface="Calibri" panose="020F0502020204030204" pitchFamily="34" charset="0"/>
                <a:sym typeface="Wingdings" pitchFamily="2" charset="2"/>
              </a:rPr>
              <a:t>Folgen</a:t>
            </a:r>
            <a:endParaRPr lang="de-CH" dirty="0">
              <a:latin typeface="+mj-lt"/>
              <a:cs typeface="Calibri" panose="020F0502020204030204" pitchFamily="34" charset="0"/>
              <a:sym typeface="Wingdings" pitchFamily="2" charset="2"/>
            </a:endParaRPr>
          </a:p>
          <a:p>
            <a:pPr>
              <a:spcBef>
                <a:spcPts val="1200"/>
              </a:spcBef>
              <a:spcAft>
                <a:spcPts val="1200"/>
              </a:spcAft>
            </a:pPr>
            <a:r>
              <a:rPr lang="de-CH" dirty="0">
                <a:latin typeface="+mj-lt"/>
                <a:cs typeface="Calibri" panose="020F0502020204030204" pitchFamily="34" charset="0"/>
              </a:rPr>
              <a:t>Einsatz von weniger wirksamen und toxischeren Antibiotika</a:t>
            </a:r>
          </a:p>
          <a:p>
            <a:pPr>
              <a:spcBef>
                <a:spcPts val="1200"/>
              </a:spcBef>
              <a:spcAft>
                <a:spcPts val="1200"/>
              </a:spcAft>
            </a:pPr>
            <a:r>
              <a:rPr lang="de-CH" dirty="0">
                <a:latin typeface="+mj-lt"/>
                <a:cs typeface="Calibri" panose="020F0502020204030204" pitchFamily="34" charset="0"/>
              </a:rPr>
              <a:t>Verbreitung resistenter Bakterien und </a:t>
            </a:r>
            <a:r>
              <a:rPr lang="de-CH" dirty="0">
                <a:latin typeface="+mj-lt"/>
                <a:cs typeface="Calibri" panose="020F0502020204030204" pitchFamily="34" charset="0"/>
                <a:sym typeface="Wingdings" pitchFamily="2" charset="2"/>
              </a:rPr>
              <a:t>Risiko von </a:t>
            </a:r>
            <a:r>
              <a:rPr lang="de-CH" dirty="0">
                <a:latin typeface="+mj-lt"/>
                <a:cs typeface="Calibri" panose="020F0502020204030204" pitchFamily="34" charset="0"/>
              </a:rPr>
              <a:t>Spitalausbrüchen</a:t>
            </a:r>
          </a:p>
          <a:p>
            <a:pPr marL="0" indent="0">
              <a:lnSpc>
                <a:spcPct val="150000"/>
              </a:lnSpc>
              <a:buNone/>
            </a:pPr>
            <a:endParaRPr lang="de-CH" sz="5400" dirty="0">
              <a:solidFill>
                <a:srgbClr val="C00000"/>
              </a:solidFill>
              <a:latin typeface="+mj-lt"/>
              <a:ea typeface="Arial Unicode MS" panose="020B0604020202020204" pitchFamily="34" charset="-128"/>
              <a:cs typeface="Arial Unicode MS" panose="020B0604020202020204" pitchFamily="34" charset="-128"/>
            </a:endParaRPr>
          </a:p>
        </p:txBody>
      </p:sp>
      <p:pic>
        <p:nvPicPr>
          <p:cNvPr id="9" name="Picture 2" descr="Antibiotics, drugs, perscribe ">
            <a:extLst>
              <a:ext uri="{FF2B5EF4-FFF2-40B4-BE49-F238E27FC236}">
                <a16:creationId xmlns:a16="http://schemas.microsoft.com/office/drawing/2014/main" id="{6B7F97C0-EAA1-010C-383C-1BD6DE6879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17780" y="8213138"/>
            <a:ext cx="7556150" cy="3576762"/>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24">
            <a:extLst>
              <a:ext uri="{FF2B5EF4-FFF2-40B4-BE49-F238E27FC236}">
                <a16:creationId xmlns:a16="http://schemas.microsoft.com/office/drawing/2014/main" id="{8FB0A50B-CBAB-8BCD-99B4-94989284E121}"/>
              </a:ext>
            </a:extLst>
          </p:cNvPr>
          <p:cNvSpPr txBox="1"/>
          <p:nvPr/>
        </p:nvSpPr>
        <p:spPr>
          <a:xfrm>
            <a:off x="13645643" y="3928533"/>
            <a:ext cx="8628287" cy="4524315"/>
          </a:xfrm>
          <a:prstGeom prst="rect">
            <a:avLst/>
          </a:prstGeom>
          <a:noFill/>
        </p:spPr>
        <p:txBody>
          <a:bodyPr wrap="square" rtlCol="0">
            <a:spAutoFit/>
          </a:bodyPr>
          <a:lstStyle/>
          <a:p>
            <a:pPr algn="r"/>
            <a:r>
              <a:rPr lang="en-US" sz="4800" b="1" dirty="0">
                <a:solidFill>
                  <a:srgbClr val="C00000"/>
                </a:solidFill>
                <a:highlight>
                  <a:srgbClr val="FFFFE6"/>
                </a:highlight>
                <a:latin typeface="Ink Free" panose="020F0502020204030204" pitchFamily="34" charset="0"/>
                <a:cs typeface="Ink Free" panose="020F0502020204030204" pitchFamily="34" charset="0"/>
              </a:rPr>
              <a:t>Einer von </a:t>
            </a:r>
            <a:r>
              <a:rPr lang="en-US" sz="4800" b="1" dirty="0" err="1">
                <a:solidFill>
                  <a:srgbClr val="C00000"/>
                </a:solidFill>
                <a:highlight>
                  <a:srgbClr val="FFFFE6"/>
                </a:highlight>
                <a:latin typeface="Ink Free" panose="020F0502020204030204" pitchFamily="34" charset="0"/>
                <a:cs typeface="Ink Free" panose="020F0502020204030204" pitchFamily="34" charset="0"/>
              </a:rPr>
              <a:t>fünf</a:t>
            </a:r>
            <a:r>
              <a:rPr lang="en-US" sz="4800" b="1" dirty="0">
                <a:solidFill>
                  <a:srgbClr val="C00000"/>
                </a:solidFill>
                <a:highlight>
                  <a:srgbClr val="FFFFE6"/>
                </a:highlight>
                <a:latin typeface="Ink Free" panose="020F0502020204030204" pitchFamily="34" charset="0"/>
                <a:cs typeface="Ink Free" panose="020F0502020204030204" pitchFamily="34" charset="0"/>
              </a:rPr>
              <a:t> </a:t>
            </a:r>
            <a:br>
              <a:rPr lang="en-US" sz="4800" b="1" dirty="0">
                <a:solidFill>
                  <a:srgbClr val="C00000"/>
                </a:solidFill>
                <a:highlight>
                  <a:srgbClr val="FFFFE6"/>
                </a:highlight>
                <a:latin typeface="Ink Free" panose="020F0502020204030204" pitchFamily="34" charset="0"/>
                <a:cs typeface="Ink Free" panose="020F0502020204030204" pitchFamily="34" charset="0"/>
              </a:rPr>
            </a:br>
            <a:r>
              <a:rPr lang="en-US" sz="4800" b="1" dirty="0" err="1">
                <a:solidFill>
                  <a:srgbClr val="C00000"/>
                </a:solidFill>
                <a:highlight>
                  <a:srgbClr val="FFFFE6"/>
                </a:highlight>
                <a:latin typeface="Ink Free" panose="020F0502020204030204" pitchFamily="34" charset="0"/>
                <a:cs typeface="Ink Free" panose="020F0502020204030204" pitchFamily="34" charset="0"/>
              </a:rPr>
              <a:t>Spitalpatienten</a:t>
            </a:r>
            <a:r>
              <a:rPr lang="en-US" sz="4800" b="1" dirty="0">
                <a:solidFill>
                  <a:srgbClr val="C00000"/>
                </a:solidFill>
                <a:highlight>
                  <a:srgbClr val="FFFFE6"/>
                </a:highlight>
                <a:latin typeface="Ink Free" panose="020F0502020204030204" pitchFamily="34" charset="0"/>
                <a:cs typeface="Ink Free" panose="020F0502020204030204" pitchFamily="34" charset="0"/>
              </a:rPr>
              <a:t> leidet unter unerwünschten Wirkungen </a:t>
            </a:r>
          </a:p>
          <a:p>
            <a:pPr algn="r"/>
            <a:r>
              <a:rPr lang="en-US" sz="4800" b="1" dirty="0">
                <a:solidFill>
                  <a:srgbClr val="C00000"/>
                </a:solidFill>
                <a:highlight>
                  <a:srgbClr val="FFFFE6"/>
                </a:highlight>
                <a:latin typeface="Ink Free" panose="020F0502020204030204" pitchFamily="34" charset="0"/>
                <a:cs typeface="Ink Free" panose="020F0502020204030204" pitchFamily="34" charset="0"/>
              </a:rPr>
              <a:t>von Antibiotika </a:t>
            </a:r>
          </a:p>
          <a:p>
            <a:pPr algn="r"/>
            <a:br>
              <a:rPr lang="en-US" sz="4800" b="1" dirty="0">
                <a:solidFill>
                  <a:srgbClr val="C00000"/>
                </a:solidFill>
                <a:highlight>
                  <a:srgbClr val="FFFFE6"/>
                </a:highlight>
                <a:latin typeface="Ink Free" panose="020F0502020204030204" pitchFamily="34" charset="0"/>
                <a:cs typeface="Ink Free" panose="020F0502020204030204" pitchFamily="34" charset="0"/>
              </a:rPr>
            </a:br>
            <a:r>
              <a:rPr lang="en-US" sz="4800" b="1" i="1" dirty="0" err="1">
                <a:solidFill>
                  <a:srgbClr val="C00000"/>
                </a:solidFill>
                <a:highlight>
                  <a:srgbClr val="FFFFE6"/>
                </a:highlight>
                <a:latin typeface="Ink Free" panose="020F0502020204030204" pitchFamily="34" charset="0"/>
                <a:cs typeface="Ink Free" panose="020F0502020204030204" pitchFamily="34" charset="0"/>
              </a:rPr>
              <a:t>Tamma </a:t>
            </a:r>
            <a:r>
              <a:rPr lang="en-US" sz="4800" b="1" i="1" dirty="0">
                <a:solidFill>
                  <a:srgbClr val="C00000"/>
                </a:solidFill>
                <a:highlight>
                  <a:srgbClr val="FFFFE6"/>
                </a:highlight>
                <a:latin typeface="Ink Free" panose="020F0502020204030204" pitchFamily="34" charset="0"/>
                <a:cs typeface="Ink Free" panose="020F0502020204030204" pitchFamily="34" charset="0"/>
              </a:rPr>
              <a:t>et al, JAMA 2017 </a:t>
            </a:r>
            <a:endParaRPr lang="en-US" sz="4800" b="1" i="1" dirty="0">
              <a:solidFill>
                <a:srgbClr val="C00000"/>
              </a:solidFill>
              <a:latin typeface="Ink Free" panose="020F0502020204030204" pitchFamily="34" charset="0"/>
              <a:cs typeface="Ink Free" panose="020F0502020204030204" pitchFamily="34" charset="0"/>
            </a:endParaRPr>
          </a:p>
        </p:txBody>
      </p:sp>
      <p:sp>
        <p:nvSpPr>
          <p:cNvPr id="3" name="Footer Placeholder 2">
            <a:extLst>
              <a:ext uri="{FF2B5EF4-FFF2-40B4-BE49-F238E27FC236}">
                <a16:creationId xmlns:a16="http://schemas.microsoft.com/office/drawing/2014/main" id="{1265A5D3-C2C8-A5ED-EE02-3B154E5DB3B7}"/>
              </a:ext>
            </a:extLst>
          </p:cNvPr>
          <p:cNvSpPr>
            <a:spLocks noGrp="1"/>
          </p:cNvSpPr>
          <p:nvPr>
            <p:ph type="ftr" sz="quarter" idx="10"/>
          </p:nvPr>
        </p:nvSpPr>
        <p:spPr>
          <a:xfrm>
            <a:off x="1836000" y="12585701"/>
            <a:ext cx="14390178" cy="301170"/>
          </a:xfrm>
        </p:spPr>
        <p:txBody>
          <a:bodyPr/>
          <a:lstStyle/>
          <a:p>
            <a:r>
              <a:rPr lang="en-GB" dirty="0" err="1"/>
              <a:t>Implementierung</a:t>
            </a:r>
            <a:r>
              <a:rPr lang="en-GB" dirty="0"/>
              <a:t> von ASP in Schweizer </a:t>
            </a:r>
            <a:r>
              <a:rPr lang="en-GB" dirty="0" err="1"/>
              <a:t>Spitälern</a:t>
            </a:r>
            <a:endParaRPr lang="de-DE" dirty="0"/>
          </a:p>
        </p:txBody>
      </p:sp>
    </p:spTree>
    <p:extLst>
      <p:ext uri="{BB962C8B-B14F-4D97-AF65-F5344CB8AC3E}">
        <p14:creationId xmlns:p14="http://schemas.microsoft.com/office/powerpoint/2010/main" val="1986754952"/>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xmlns:a14="http://schemas.microsoft.com/office/drawing/2010/main">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4B78F39-9916-CAC6-B04F-98304FA370C2}"/>
              </a:ext>
            </a:extLst>
          </p:cNvPr>
          <p:cNvSpPr>
            <a:spLocks noGrp="1"/>
          </p:cNvSpPr>
          <p:nvPr>
            <p:ph type="title"/>
          </p:nvPr>
        </p:nvSpPr>
        <p:spPr>
          <a:xfrm>
            <a:off x="1835998" y="1080000"/>
            <a:ext cx="21708000" cy="982716"/>
          </a:xfrm>
        </p:spPr>
        <p:txBody>
          <a:bodyPr/>
          <a:lstStyle/>
          <a:p>
            <a:r>
              <a:rPr lang="en-GB" sz="4800" dirty="0" err="1">
                <a:solidFill>
                  <a:schemeClr val="bg1">
                    <a:lumMod val="75000"/>
                  </a:schemeClr>
                </a:solidFill>
              </a:rPr>
              <a:t>Antibiotika-Resistenz</a:t>
            </a:r>
            <a:r>
              <a:rPr lang="en-GB" sz="4800" dirty="0">
                <a:solidFill>
                  <a:schemeClr val="bg1">
                    <a:lumMod val="75000"/>
                  </a:schemeClr>
                </a:solidFill>
              </a:rPr>
              <a:t> - Risiken für den Patienten und das Gesundheitssystem</a:t>
            </a:r>
            <a:endParaRPr lang="en-GB" sz="3600" dirty="0">
              <a:solidFill>
                <a:schemeClr val="bg1">
                  <a:lumMod val="75000"/>
                </a:schemeClr>
              </a:solidFill>
            </a:endParaRPr>
          </a:p>
        </p:txBody>
      </p:sp>
      <p:sp>
        <p:nvSpPr>
          <p:cNvPr id="6" name="Textplatzhalter 5">
            <a:extLst>
              <a:ext uri="{FF2B5EF4-FFF2-40B4-BE49-F238E27FC236}">
                <a16:creationId xmlns:a16="http://schemas.microsoft.com/office/drawing/2014/main" id="{501C0EC7-B985-7759-C328-78CBA270B036}"/>
              </a:ext>
            </a:extLst>
          </p:cNvPr>
          <p:cNvSpPr>
            <a:spLocks noGrp="1"/>
          </p:cNvSpPr>
          <p:nvPr>
            <p:ph type="body" sz="quarter" idx="16"/>
          </p:nvPr>
        </p:nvSpPr>
        <p:spPr>
          <a:xfrm>
            <a:off x="1835998" y="2700000"/>
            <a:ext cx="14250669" cy="822133"/>
          </a:xfrm>
        </p:spPr>
        <p:txBody>
          <a:bodyPr/>
          <a:lstStyle/>
          <a:p>
            <a:r>
              <a:rPr lang="de-CH" sz="5400" b="1" dirty="0">
                <a:solidFill>
                  <a:srgbClr val="C00000"/>
                </a:solidFill>
                <a:latin typeface="+mj-lt"/>
                <a:ea typeface="Arial Unicode MS" panose="020B0604020202020204" pitchFamily="34" charset="-128"/>
                <a:cs typeface="Arial Unicode MS" panose="020B0604020202020204" pitchFamily="34" charset="-128"/>
              </a:rPr>
              <a:t>Risiken für das Spital</a:t>
            </a:r>
            <a:endParaRPr lang="en-GB" strike="sngStrike" dirty="0">
              <a:solidFill>
                <a:srgbClr val="C00000"/>
              </a:solidFill>
              <a:highlight>
                <a:srgbClr val="FFFF00"/>
              </a:highlight>
              <a:latin typeface="+mj-lt"/>
            </a:endParaRPr>
          </a:p>
        </p:txBody>
      </p:sp>
      <p:sp>
        <p:nvSpPr>
          <p:cNvPr id="2" name="Text Placeholder 2">
            <a:extLst>
              <a:ext uri="{FF2B5EF4-FFF2-40B4-BE49-F238E27FC236}">
                <a16:creationId xmlns:a16="http://schemas.microsoft.com/office/drawing/2014/main" id="{3A4B7FAB-0DA3-FEDE-5B86-F26063EA1FB8}"/>
              </a:ext>
            </a:extLst>
          </p:cNvPr>
          <p:cNvSpPr>
            <a:spLocks noGrp="1"/>
          </p:cNvSpPr>
          <p:nvPr>
            <p:ph type="body" sz="quarter" idx="18"/>
          </p:nvPr>
        </p:nvSpPr>
        <p:spPr>
          <a:xfrm>
            <a:off x="1835999" y="3928533"/>
            <a:ext cx="9441602" cy="8569210"/>
          </a:xfrm>
        </p:spPr>
        <p:txBody>
          <a:bodyPr>
            <a:normAutofit/>
          </a:bodyPr>
          <a:lstStyle/>
          <a:p>
            <a:pPr>
              <a:spcBef>
                <a:spcPts val="1200"/>
              </a:spcBef>
              <a:spcAft>
                <a:spcPts val="1200"/>
              </a:spcAft>
            </a:pPr>
            <a:r>
              <a:rPr lang="de-CH" sz="5400" dirty="0">
                <a:solidFill>
                  <a:srgbClr val="C00000"/>
                </a:solidFill>
                <a:latin typeface="+mj-lt"/>
                <a:cs typeface="Calibri" panose="020F0502020204030204" pitchFamily="34" charset="0"/>
              </a:rPr>
              <a:t>Verlängerte Spitalaufenthalte</a:t>
            </a:r>
          </a:p>
          <a:p>
            <a:pPr>
              <a:spcBef>
                <a:spcPts val="1200"/>
              </a:spcBef>
              <a:spcAft>
                <a:spcPts val="1200"/>
              </a:spcAft>
            </a:pPr>
            <a:r>
              <a:rPr lang="de-CH" dirty="0">
                <a:solidFill>
                  <a:srgbClr val="C00000"/>
                </a:solidFill>
                <a:latin typeface="+mj-lt"/>
                <a:cs typeface="Calibri" panose="020F0502020204030204" pitchFamily="34" charset="0"/>
                <a:sym typeface="Wingdings" pitchFamily="2" charset="2"/>
              </a:rPr>
              <a:t>Risiko von </a:t>
            </a:r>
            <a:r>
              <a:rPr lang="de-CH" dirty="0">
                <a:solidFill>
                  <a:srgbClr val="C00000"/>
                </a:solidFill>
                <a:latin typeface="+mj-lt"/>
                <a:cs typeface="Calibri" panose="020F0502020204030204" pitchFamily="34" charset="0"/>
              </a:rPr>
              <a:t>Spitalausbrüchen</a:t>
            </a:r>
            <a:endParaRPr lang="de-CH" sz="5400" dirty="0">
              <a:solidFill>
                <a:srgbClr val="C00000"/>
              </a:solidFill>
              <a:latin typeface="+mj-lt"/>
              <a:cs typeface="Calibri" panose="020F0502020204030204" pitchFamily="34" charset="0"/>
            </a:endParaRPr>
          </a:p>
          <a:p>
            <a:pPr>
              <a:spcBef>
                <a:spcPts val="1200"/>
              </a:spcBef>
              <a:spcAft>
                <a:spcPts val="1200"/>
              </a:spcAft>
            </a:pPr>
            <a:r>
              <a:rPr lang="de-CH" sz="5400" dirty="0" err="1">
                <a:solidFill>
                  <a:srgbClr val="C00000"/>
                </a:solidFill>
                <a:latin typeface="+mj-lt"/>
                <a:cs typeface="Calibri" panose="020F0502020204030204" pitchFamily="34" charset="0"/>
              </a:rPr>
              <a:t>Erhöhte Arbeitsbelastung des Personals</a:t>
            </a:r>
            <a:endParaRPr lang="de-CH" sz="5400" dirty="0">
              <a:solidFill>
                <a:srgbClr val="C00000"/>
              </a:solidFill>
              <a:latin typeface="+mj-lt"/>
              <a:cs typeface="Calibri" panose="020F0502020204030204" pitchFamily="34" charset="0"/>
            </a:endParaRPr>
          </a:p>
          <a:p>
            <a:pPr>
              <a:spcBef>
                <a:spcPts val="1200"/>
              </a:spcBef>
              <a:spcAft>
                <a:spcPts val="1200"/>
              </a:spcAft>
            </a:pPr>
            <a:r>
              <a:rPr lang="de-CH" sz="5400" dirty="0">
                <a:solidFill>
                  <a:srgbClr val="C00000"/>
                </a:solidFill>
                <a:latin typeface="+mj-lt"/>
                <a:cs typeface="Calibri" panose="020F0502020204030204" pitchFamily="34" charset="0"/>
              </a:rPr>
              <a:t>Verlorene </a:t>
            </a:r>
            <a:r>
              <a:rPr lang="de-CH" sz="5400" dirty="0" err="1">
                <a:solidFill>
                  <a:srgbClr val="C00000"/>
                </a:solidFill>
                <a:latin typeface="+mj-lt"/>
                <a:cs typeface="Calibri" panose="020F0502020204030204" pitchFamily="34" charset="0"/>
              </a:rPr>
              <a:t>Kostenerstattung</a:t>
            </a:r>
            <a:endParaRPr lang="de-CH" sz="5400" dirty="0">
              <a:solidFill>
                <a:srgbClr val="C00000"/>
              </a:solidFill>
              <a:latin typeface="+mj-lt"/>
              <a:cs typeface="Calibri" panose="020F0502020204030204" pitchFamily="34" charset="0"/>
            </a:endParaRPr>
          </a:p>
          <a:p>
            <a:pPr>
              <a:spcBef>
                <a:spcPts val="1200"/>
              </a:spcBef>
              <a:spcAft>
                <a:spcPts val="1200"/>
              </a:spcAft>
            </a:pPr>
            <a:r>
              <a:rPr lang="de-CH" sz="5400" dirty="0" err="1">
                <a:solidFill>
                  <a:srgbClr val="C00000"/>
                </a:solidFill>
                <a:latin typeface="+mj-lt"/>
                <a:cs typeface="Calibri" panose="020F0502020204030204" pitchFamily="34" charset="0"/>
              </a:rPr>
              <a:t>Reputationsrisiko</a:t>
            </a:r>
            <a:endParaRPr lang="de-CH" sz="5400" dirty="0">
              <a:solidFill>
                <a:srgbClr val="C00000"/>
              </a:solidFill>
              <a:latin typeface="+mj-lt"/>
              <a:cs typeface="Calibri" panose="020F0502020204030204" pitchFamily="34" charset="0"/>
            </a:endParaRPr>
          </a:p>
        </p:txBody>
      </p:sp>
      <p:sp>
        <p:nvSpPr>
          <p:cNvPr id="8" name="Text Placeholder 2">
            <a:extLst>
              <a:ext uri="{FF2B5EF4-FFF2-40B4-BE49-F238E27FC236}">
                <a16:creationId xmlns:a16="http://schemas.microsoft.com/office/drawing/2014/main" id="{38E6C357-74DF-6E73-A78E-A28299118D3F}"/>
              </a:ext>
            </a:extLst>
          </p:cNvPr>
          <p:cNvSpPr txBox="1">
            <a:spLocks/>
          </p:cNvSpPr>
          <p:nvPr/>
        </p:nvSpPr>
        <p:spPr>
          <a:xfrm>
            <a:off x="13126509" y="3928533"/>
            <a:ext cx="9441602" cy="8569210"/>
          </a:xfrm>
          <a:prstGeom prst="rect">
            <a:avLst/>
          </a:prstGeom>
          <a:solidFill>
            <a:schemeClr val="lt1"/>
          </a:solidFill>
          <a:ln w="12700" cap="flat" cmpd="sng" algn="ctr">
            <a:solidFill>
              <a:schemeClr val="accent4"/>
            </a:solidFill>
            <a:prstDash val="solid"/>
            <a:miter lim="800000"/>
          </a:ln>
          <a:effectLst/>
        </p:spPr>
        <p:txBody>
          <a:bodyPr vert="horz" lIns="0" tIns="0" rIns="0" bIns="0" rtlCol="0">
            <a:normAutofit/>
          </a:bodyPr>
          <a:lstStyle>
            <a:lvl1pPr marL="685800" indent="-685800" algn="l" defTabSz="1088639" rtl="0" eaLnBrk="1" latinLnBrk="0" hangingPunct="1">
              <a:spcBef>
                <a:spcPts val="0"/>
              </a:spcBef>
              <a:buFont typeface="Arial" panose="020B0604020202020204" pitchFamily="34" charset="0"/>
              <a:buChar char="•"/>
              <a:defRPr sz="5400" b="0" i="0" kern="1200">
                <a:solidFill>
                  <a:srgbClr val="0070C0"/>
                </a:solidFill>
                <a:latin typeface="Calibri Light" panose="020F0302020204030204" pitchFamily="34" charset="0"/>
                <a:ea typeface="+mn-ea"/>
                <a:cs typeface="Calibri Light" panose="020F0302020204030204" pitchFamily="34" charset="0"/>
              </a:defRPr>
            </a:lvl1pPr>
            <a:lvl2pPr marL="685800" indent="-685800" algn="l" defTabSz="1088639" rtl="0" eaLnBrk="1" latinLnBrk="0" hangingPunct="1">
              <a:spcBef>
                <a:spcPts val="0"/>
              </a:spcBef>
              <a:buFont typeface="Arial" panose="020B0604020202020204" pitchFamily="34" charset="0"/>
              <a:buChar char="•"/>
              <a:defRPr sz="4800" b="0" i="0" kern="1200">
                <a:solidFill>
                  <a:srgbClr val="0070C0"/>
                </a:solidFill>
                <a:latin typeface="Calibri Light"/>
                <a:ea typeface="+mn-ea"/>
                <a:cs typeface="Calibri Light"/>
              </a:defRPr>
            </a:lvl2pPr>
            <a:lvl3pPr marL="648000" indent="-648000" algn="l" defTabSz="1088639" rtl="0" eaLnBrk="1" latinLnBrk="0" hangingPunct="1">
              <a:spcBef>
                <a:spcPts val="0"/>
              </a:spcBef>
              <a:buFont typeface="Arial"/>
              <a:buChar char="•"/>
              <a:defRPr sz="4200" b="0" i="0" kern="1200">
                <a:solidFill>
                  <a:srgbClr val="0070C0"/>
                </a:solidFill>
                <a:latin typeface="Calibri Light"/>
                <a:ea typeface="+mn-ea"/>
                <a:cs typeface="Calibri Light"/>
              </a:defRPr>
            </a:lvl3pPr>
            <a:lvl4pPr marL="648000" indent="-648000" algn="l" defTabSz="1088639" rtl="0" eaLnBrk="1" latinLnBrk="0" hangingPunct="1">
              <a:spcBef>
                <a:spcPts val="0"/>
              </a:spcBef>
              <a:buFont typeface="Arial"/>
              <a:buChar char="•"/>
              <a:defRPr sz="4200" b="0" i="0" kern="1200">
                <a:solidFill>
                  <a:srgbClr val="0070C0"/>
                </a:solidFill>
                <a:latin typeface="Calibri Light"/>
                <a:ea typeface="+mn-ea"/>
                <a:cs typeface="Calibri Light"/>
              </a:defRPr>
            </a:lvl4pPr>
            <a:lvl5pPr marL="647700" indent="-647700" algn="l" defTabSz="1088639" rtl="0" eaLnBrk="1" latinLnBrk="0" hangingPunct="1">
              <a:spcBef>
                <a:spcPts val="0"/>
              </a:spcBef>
              <a:buFont typeface="Arial" panose="020B0604020202020204" pitchFamily="34" charset="0"/>
              <a:buChar char="•"/>
              <a:defRPr sz="4200" b="0" i="0" kern="1200">
                <a:solidFill>
                  <a:srgbClr val="0070C0"/>
                </a:solidFill>
                <a:latin typeface="+mn-lt"/>
                <a:ea typeface="+mn-ea"/>
                <a:cs typeface="+mn-cs"/>
              </a:defRPr>
            </a:lvl5pPr>
            <a:lvl6pPr marL="5987514" indent="-544319" algn="l" defTabSz="1088639" rtl="0" eaLnBrk="1" latinLnBrk="0" hangingPunct="1">
              <a:spcBef>
                <a:spcPct val="20000"/>
              </a:spcBef>
              <a:buFont typeface="Arial"/>
              <a:buChar char="•"/>
              <a:defRPr sz="4800" kern="1200">
                <a:solidFill>
                  <a:schemeClr val="tx1"/>
                </a:solidFill>
                <a:latin typeface="+mn-lt"/>
                <a:ea typeface="+mn-ea"/>
                <a:cs typeface="+mn-cs"/>
              </a:defRPr>
            </a:lvl6pPr>
            <a:lvl7pPr marL="7076153" indent="-544319" algn="l" defTabSz="1088639" rtl="0" eaLnBrk="1" latinLnBrk="0" hangingPunct="1">
              <a:spcBef>
                <a:spcPct val="20000"/>
              </a:spcBef>
              <a:buFont typeface="Arial"/>
              <a:buChar char="•"/>
              <a:defRPr sz="4800" kern="1200">
                <a:solidFill>
                  <a:schemeClr val="tx1"/>
                </a:solidFill>
                <a:latin typeface="+mn-lt"/>
                <a:ea typeface="+mn-ea"/>
                <a:cs typeface="+mn-cs"/>
              </a:defRPr>
            </a:lvl7pPr>
            <a:lvl8pPr marL="8164792" indent="-544319" algn="l" defTabSz="1088639" rtl="0" eaLnBrk="1" latinLnBrk="0" hangingPunct="1">
              <a:spcBef>
                <a:spcPct val="20000"/>
              </a:spcBef>
              <a:buFont typeface="Arial"/>
              <a:buChar char="•"/>
              <a:defRPr sz="4800" kern="1200">
                <a:solidFill>
                  <a:schemeClr val="tx1"/>
                </a:solidFill>
                <a:latin typeface="+mn-lt"/>
                <a:ea typeface="+mn-ea"/>
                <a:cs typeface="+mn-cs"/>
              </a:defRPr>
            </a:lvl8pPr>
            <a:lvl9pPr marL="9253431" indent="-544319" algn="l" defTabSz="1088639" rtl="0" eaLnBrk="1" latinLnBrk="0" hangingPunct="1">
              <a:spcBef>
                <a:spcPct val="20000"/>
              </a:spcBef>
              <a:buFont typeface="Arial"/>
              <a:buChar char="•"/>
              <a:defRPr sz="4800" kern="1200">
                <a:solidFill>
                  <a:schemeClr val="tx1"/>
                </a:solidFill>
                <a:latin typeface="+mn-lt"/>
                <a:ea typeface="+mn-ea"/>
                <a:cs typeface="+mn-cs"/>
              </a:defRPr>
            </a:lvl9pPr>
          </a:lstStyle>
          <a:p>
            <a:pPr marL="0" indent="0">
              <a:lnSpc>
                <a:spcPct val="150000"/>
              </a:lnSpc>
              <a:buFont typeface="Arial" panose="020B0604020202020204" pitchFamily="34" charset="0"/>
              <a:buNone/>
            </a:pPr>
            <a:endParaRPr lang="de-CH" dirty="0">
              <a:solidFill>
                <a:srgbClr val="C00000"/>
              </a:solidFill>
              <a:latin typeface="+mj-lt"/>
              <a:ea typeface="Arial Unicode MS" panose="020B0604020202020204" pitchFamily="34" charset="-128"/>
              <a:cs typeface="Arial Unicode MS" panose="020B0604020202020204" pitchFamily="34" charset="-128"/>
            </a:endParaRPr>
          </a:p>
        </p:txBody>
      </p:sp>
      <p:pic>
        <p:nvPicPr>
          <p:cNvPr id="3" name="Picture 2">
            <a:extLst>
              <a:ext uri="{FF2B5EF4-FFF2-40B4-BE49-F238E27FC236}">
                <a16:creationId xmlns:a16="http://schemas.microsoft.com/office/drawing/2014/main" id="{66E7C68F-8167-EE85-C192-C4DB3BAFF805}"/>
              </a:ext>
            </a:extLst>
          </p:cNvPr>
          <p:cNvPicPr>
            <a:picLocks noChangeAspect="1"/>
          </p:cNvPicPr>
          <p:nvPr/>
        </p:nvPicPr>
        <p:blipFill>
          <a:blip r:embed="rId3"/>
          <a:stretch>
            <a:fillRect/>
          </a:stretch>
        </p:blipFill>
        <p:spPr>
          <a:xfrm>
            <a:off x="11514469" y="3928533"/>
            <a:ext cx="12029529" cy="5973050"/>
          </a:xfrm>
          <a:prstGeom prst="rect">
            <a:avLst/>
          </a:prstGeom>
        </p:spPr>
      </p:pic>
      <p:sp>
        <p:nvSpPr>
          <p:cNvPr id="4" name="TextBox 3">
            <a:extLst>
              <a:ext uri="{FF2B5EF4-FFF2-40B4-BE49-F238E27FC236}">
                <a16:creationId xmlns:a16="http://schemas.microsoft.com/office/drawing/2014/main" id="{9389AC01-34D2-C40F-78EC-EEC4D659BF61}"/>
              </a:ext>
            </a:extLst>
          </p:cNvPr>
          <p:cNvSpPr txBox="1"/>
          <p:nvPr/>
        </p:nvSpPr>
        <p:spPr>
          <a:xfrm>
            <a:off x="12869333" y="9738727"/>
            <a:ext cx="10674665" cy="2554545"/>
          </a:xfrm>
          <a:prstGeom prst="rect">
            <a:avLst/>
          </a:prstGeom>
          <a:noFill/>
        </p:spPr>
        <p:txBody>
          <a:bodyPr wrap="square">
            <a:spAutoFit/>
          </a:bodyPr>
          <a:lstStyle/>
          <a:p>
            <a:pPr algn="r"/>
            <a:r>
              <a:rPr lang="en-US" sz="4000" b="0" i="0" u="none" strike="noStrike" dirty="0">
                <a:solidFill>
                  <a:srgbClr val="C00000"/>
                </a:solidFill>
                <a:effectLst/>
                <a:latin typeface="Conv_MinionPro-Regular"/>
              </a:rPr>
              <a:t>Ausbruch von Vancomycin-resistentem </a:t>
            </a:r>
            <a:br>
              <a:rPr lang="en-US" sz="4000" b="0" i="0" u="none" strike="noStrike" dirty="0">
                <a:solidFill>
                  <a:srgbClr val="C00000"/>
                </a:solidFill>
                <a:effectLst/>
                <a:latin typeface="Conv_MinionPro-Regular"/>
              </a:rPr>
            </a:br>
            <a:r>
              <a:rPr lang="en-US" sz="4000" b="0" i="1" u="none" strike="noStrike" dirty="0">
                <a:solidFill>
                  <a:srgbClr val="C00000"/>
                </a:solidFill>
                <a:effectLst/>
                <a:latin typeface="Conv_MinionPro-Regular"/>
              </a:rPr>
              <a:t>Enterococcus faecium </a:t>
            </a:r>
            <a:r>
              <a:rPr lang="en-US" sz="4000" b="0" i="0" u="none" strike="noStrike" dirty="0" err="1">
                <a:solidFill>
                  <a:srgbClr val="C00000"/>
                </a:solidFill>
                <a:effectLst/>
                <a:latin typeface="Conv_MinionPro-Regular"/>
              </a:rPr>
              <a:t>Klon</a:t>
            </a:r>
            <a:r>
              <a:rPr lang="en-US" sz="4000" b="0" i="0" u="none" strike="noStrike" dirty="0">
                <a:solidFill>
                  <a:srgbClr val="C00000"/>
                </a:solidFill>
                <a:effectLst/>
                <a:latin typeface="Conv_MinionPro-Regular"/>
              </a:rPr>
              <a:t> </a:t>
            </a:r>
            <a:r>
              <a:rPr lang="en-US" sz="4000" b="0" i="0" u="none" strike="noStrike" dirty="0" err="1">
                <a:solidFill>
                  <a:srgbClr val="C00000"/>
                </a:solidFill>
                <a:effectLst/>
                <a:latin typeface="Conv_MinionPro-Regular"/>
              </a:rPr>
              <a:t>ST796</a:t>
            </a:r>
            <a:r>
              <a:rPr lang="en-US" sz="4000" dirty="0">
                <a:solidFill>
                  <a:srgbClr val="C00000"/>
                </a:solidFill>
                <a:latin typeface="Conv_MinionPro-Regular"/>
              </a:rPr>
              <a:t>:</a:t>
            </a:r>
            <a:br>
              <a:rPr lang="en-US" sz="4000" dirty="0">
                <a:solidFill>
                  <a:srgbClr val="C00000"/>
                </a:solidFill>
                <a:latin typeface="Conv_MinionPro-Regular"/>
              </a:rPr>
            </a:br>
            <a:r>
              <a:rPr lang="en-US" sz="4000" b="0" i="0" u="none" strike="noStrike" dirty="0">
                <a:solidFill>
                  <a:srgbClr val="C00000"/>
                </a:solidFill>
                <a:effectLst/>
                <a:latin typeface="Conv_MinionPro-Regular"/>
              </a:rPr>
              <a:t>89 </a:t>
            </a:r>
            <a:r>
              <a:rPr lang="en-US" sz="4000" b="0" i="0" u="none" strike="noStrike" dirty="0" err="1">
                <a:solidFill>
                  <a:srgbClr val="C00000"/>
                </a:solidFill>
                <a:effectLst/>
                <a:latin typeface="Conv_MinionPro-Regular"/>
              </a:rPr>
              <a:t>betroffene</a:t>
            </a:r>
            <a:r>
              <a:rPr lang="en-US" sz="4000" b="0" i="0" u="none" strike="noStrike" dirty="0">
                <a:solidFill>
                  <a:srgbClr val="C00000"/>
                </a:solidFill>
                <a:effectLst/>
                <a:latin typeface="Conv_MinionPro-Regular"/>
              </a:rPr>
              <a:t> </a:t>
            </a:r>
            <a:r>
              <a:rPr lang="en-US" sz="4000" b="0" i="0" u="none" strike="noStrike" dirty="0" err="1">
                <a:solidFill>
                  <a:srgbClr val="C00000"/>
                </a:solidFill>
                <a:effectLst/>
                <a:latin typeface="Conv_MinionPro-Regular"/>
              </a:rPr>
              <a:t>Patienten</a:t>
            </a:r>
            <a:r>
              <a:rPr lang="en-US" sz="4000" b="0" i="0" u="none" strike="noStrike" dirty="0">
                <a:solidFill>
                  <a:srgbClr val="C00000"/>
                </a:solidFill>
                <a:effectLst/>
                <a:latin typeface="Conv_MinionPro-Regular"/>
              </a:rPr>
              <a:t> in </a:t>
            </a:r>
          </a:p>
          <a:p>
            <a:pPr algn="r"/>
            <a:r>
              <a:rPr lang="en-US" sz="4000" b="0" i="0" u="none" strike="noStrike" dirty="0">
                <a:solidFill>
                  <a:srgbClr val="C00000"/>
                </a:solidFill>
                <a:effectLst/>
                <a:latin typeface="Conv_MinionPro-Regular"/>
              </a:rPr>
              <a:t>vier Schweizer Spitäler 2017-18</a:t>
            </a:r>
          </a:p>
        </p:txBody>
      </p:sp>
      <p:sp>
        <p:nvSpPr>
          <p:cNvPr id="7" name="Footer Placeholder 2">
            <a:extLst>
              <a:ext uri="{FF2B5EF4-FFF2-40B4-BE49-F238E27FC236}">
                <a16:creationId xmlns:a16="http://schemas.microsoft.com/office/drawing/2014/main" id="{65F4A3E9-9CDA-04DC-7374-35D530A80D77}"/>
              </a:ext>
            </a:extLst>
          </p:cNvPr>
          <p:cNvSpPr>
            <a:spLocks noGrp="1"/>
          </p:cNvSpPr>
          <p:nvPr>
            <p:ph type="ftr" sz="quarter" idx="10"/>
          </p:nvPr>
        </p:nvSpPr>
        <p:spPr>
          <a:xfrm>
            <a:off x="1836000" y="12585701"/>
            <a:ext cx="14390178" cy="301170"/>
          </a:xfrm>
        </p:spPr>
        <p:txBody>
          <a:bodyPr/>
          <a:lstStyle/>
          <a:p>
            <a:r>
              <a:rPr lang="en-GB" dirty="0" err="1"/>
              <a:t>Implementierung</a:t>
            </a:r>
            <a:r>
              <a:rPr lang="en-GB" dirty="0"/>
              <a:t> von ASP in Schweizer </a:t>
            </a:r>
            <a:r>
              <a:rPr lang="en-GB" dirty="0" err="1"/>
              <a:t>Spitälern</a:t>
            </a:r>
            <a:endParaRPr lang="de-DE" dirty="0"/>
          </a:p>
        </p:txBody>
      </p:sp>
    </p:spTree>
    <p:extLst>
      <p:ext uri="{BB962C8B-B14F-4D97-AF65-F5344CB8AC3E}">
        <p14:creationId xmlns:p14="http://schemas.microsoft.com/office/powerpoint/2010/main" val="1515071126"/>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CF8AD-416F-DBF7-B377-25CCF56BC8F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88A4EFB-C741-8581-9557-51AD66887234}"/>
              </a:ext>
            </a:extLst>
          </p:cNvPr>
          <p:cNvSpPr>
            <a:spLocks noGrp="1"/>
          </p:cNvSpPr>
          <p:nvPr>
            <p:ph type="body" sz="quarter" idx="18"/>
          </p:nvPr>
        </p:nvSpPr>
        <p:spPr>
          <a:xfrm>
            <a:off x="1835999" y="2764465"/>
            <a:ext cx="11981602" cy="9400548"/>
          </a:xfrm>
          <a:solidFill>
            <a:schemeClr val="lt1">
              <a:alpha val="0"/>
            </a:schemeClr>
          </a:solidFill>
        </p:spPr>
        <p:txBody>
          <a:bodyPr>
            <a:normAutofit/>
          </a:bodyPr>
          <a:lstStyle/>
          <a:p>
            <a:pPr marL="0" indent="0">
              <a:buNone/>
            </a:pPr>
            <a:r>
              <a:rPr lang="en-US" b="1" dirty="0" err="1">
                <a:latin typeface="+mj-lt"/>
                <a:cs typeface="Calibri" panose="020F0502020204030204" pitchFamily="34" charset="0"/>
              </a:rPr>
              <a:t>Antibiotika-Verschreibungen</a:t>
            </a:r>
            <a:r>
              <a:rPr lang="en-US" b="1" dirty="0">
                <a:latin typeface="+mj-lt"/>
                <a:cs typeface="Calibri" panose="020F0502020204030204" pitchFamily="34" charset="0"/>
              </a:rPr>
              <a:t> in der Schweiz</a:t>
            </a:r>
          </a:p>
          <a:p>
            <a:endParaRPr lang="en-US" sz="4400" b="1" dirty="0">
              <a:latin typeface="+mj-lt"/>
              <a:cs typeface="Calibri" panose="020F0502020204030204" pitchFamily="34" charset="0"/>
            </a:endParaRPr>
          </a:p>
          <a:p>
            <a:r>
              <a:rPr lang="en-US" b="1" dirty="0">
                <a:latin typeface="+mj-lt"/>
                <a:cs typeface="Calibri" panose="020F0502020204030204" pitchFamily="34" charset="0"/>
              </a:rPr>
              <a:t>Ein Drittel (34 %) der Patienten </a:t>
            </a:r>
            <a:br>
              <a:rPr lang="en-US" dirty="0">
                <a:latin typeface="+mj-lt"/>
                <a:cs typeface="Calibri" panose="020F0502020204030204" pitchFamily="34" charset="0"/>
              </a:rPr>
            </a:br>
            <a:r>
              <a:rPr lang="en-US" dirty="0">
                <a:latin typeface="+mj-lt"/>
                <a:cs typeface="Calibri" panose="020F0502020204030204" pitchFamily="34" charset="0"/>
              </a:rPr>
              <a:t>haben Antibiotika verschrieben bekommen </a:t>
            </a:r>
            <a:br>
              <a:rPr lang="en-US" dirty="0">
                <a:latin typeface="+mj-lt"/>
              </a:rPr>
            </a:br>
            <a:endParaRPr lang="en-US" dirty="0">
              <a:latin typeface="+mj-lt"/>
            </a:endParaRPr>
          </a:p>
        </p:txBody>
      </p:sp>
      <p:pic>
        <p:nvPicPr>
          <p:cNvPr id="4" name="Picture 3">
            <a:extLst>
              <a:ext uri="{FF2B5EF4-FFF2-40B4-BE49-F238E27FC236}">
                <a16:creationId xmlns:a16="http://schemas.microsoft.com/office/drawing/2014/main" id="{380E9312-7AE7-6E38-26FA-4EF804758A05}"/>
              </a:ext>
            </a:extLst>
          </p:cNvPr>
          <p:cNvPicPr>
            <a:picLocks noChangeAspect="1"/>
          </p:cNvPicPr>
          <p:nvPr/>
        </p:nvPicPr>
        <p:blipFill>
          <a:blip r:embed="rId3"/>
          <a:stretch>
            <a:fillRect/>
          </a:stretch>
        </p:blipFill>
        <p:spPr>
          <a:xfrm rot="20614823">
            <a:off x="17638022" y="5062137"/>
            <a:ext cx="4815485" cy="6922641"/>
          </a:xfrm>
          <a:prstGeom prst="rect">
            <a:avLst/>
          </a:prstGeom>
          <a:effectLst>
            <a:outerShdw blurRad="483869" dist="38100" dir="2700000" sx="105000" sy="105000" algn="tl" rotWithShape="0">
              <a:prstClr val="black">
                <a:alpha val="40000"/>
              </a:prstClr>
            </a:outerShdw>
          </a:effectLst>
        </p:spPr>
      </p:pic>
      <p:sp>
        <p:nvSpPr>
          <p:cNvPr id="13" name="TextBox 12">
            <a:extLst>
              <a:ext uri="{FF2B5EF4-FFF2-40B4-BE49-F238E27FC236}">
                <a16:creationId xmlns:a16="http://schemas.microsoft.com/office/drawing/2014/main" id="{B84F85A6-B23C-C801-FB7B-07FEC20E411E}"/>
              </a:ext>
            </a:extLst>
          </p:cNvPr>
          <p:cNvSpPr txBox="1"/>
          <p:nvPr/>
        </p:nvSpPr>
        <p:spPr>
          <a:xfrm>
            <a:off x="13405070" y="2758076"/>
            <a:ext cx="9961725" cy="4662815"/>
          </a:xfrm>
          <a:prstGeom prst="rect">
            <a:avLst/>
          </a:prstGeom>
          <a:noFill/>
        </p:spPr>
        <p:txBody>
          <a:bodyPr wrap="square">
            <a:spAutoFit/>
          </a:bodyPr>
          <a:lstStyle/>
          <a:p>
            <a:pPr marL="685800" indent="-685800">
              <a:buFont typeface="Wingdings" pitchFamily="2" charset="2"/>
              <a:buChar char="Ø"/>
            </a:pPr>
            <a:r>
              <a:rPr lang="en-US" sz="5300" dirty="0"/>
              <a:t>Nationale Punkt-Prävalenz-Erhebung mit 13'916 stationären Patienten in 108 </a:t>
            </a:r>
            <a:br>
              <a:rPr lang="en-US" sz="5300" dirty="0"/>
            </a:br>
            <a:r>
              <a:rPr lang="en-US" sz="5300" dirty="0" err="1"/>
              <a:t>Spitälern</a:t>
            </a:r>
            <a:r>
              <a:rPr lang="en-US" sz="5300" dirty="0"/>
              <a:t>  </a:t>
            </a:r>
            <a:br>
              <a:rPr lang="en-US" sz="5300" dirty="0"/>
            </a:br>
            <a:br>
              <a:rPr lang="en-US" sz="5300" dirty="0"/>
            </a:br>
            <a:r>
              <a:rPr lang="en-US" sz="3200" b="1" i="1" dirty="0"/>
              <a:t>CH-PPS, 2022</a:t>
            </a:r>
          </a:p>
        </p:txBody>
      </p:sp>
      <p:sp>
        <p:nvSpPr>
          <p:cNvPr id="7" name="Titel 4">
            <a:extLst>
              <a:ext uri="{FF2B5EF4-FFF2-40B4-BE49-F238E27FC236}">
                <a16:creationId xmlns:a16="http://schemas.microsoft.com/office/drawing/2014/main" id="{4AA25B60-D9BA-9B68-AEBC-5CE080FC902C}"/>
              </a:ext>
            </a:extLst>
          </p:cNvPr>
          <p:cNvSpPr>
            <a:spLocks noGrp="1"/>
          </p:cNvSpPr>
          <p:nvPr>
            <p:ph type="title"/>
          </p:nvPr>
        </p:nvSpPr>
        <p:spPr>
          <a:xfrm>
            <a:off x="1835998" y="1080000"/>
            <a:ext cx="21708000" cy="997952"/>
          </a:xfrm>
        </p:spPr>
        <p:txBody>
          <a:bodyPr/>
          <a:lstStyle/>
          <a:p>
            <a:r>
              <a:rPr lang="en-US" sz="5400" dirty="0">
                <a:solidFill>
                  <a:schemeClr val="bg1">
                    <a:lumMod val="75000"/>
                  </a:schemeClr>
                </a:solidFill>
              </a:rPr>
              <a:t>Situation in der Schweiz</a:t>
            </a:r>
            <a:endParaRPr lang="de-CH" sz="5400" dirty="0">
              <a:solidFill>
                <a:schemeClr val="bg1">
                  <a:lumMod val="75000"/>
                </a:schemeClr>
              </a:solidFill>
            </a:endParaRPr>
          </a:p>
        </p:txBody>
      </p:sp>
      <p:sp>
        <p:nvSpPr>
          <p:cNvPr id="2" name="Footer Placeholder 2">
            <a:extLst>
              <a:ext uri="{FF2B5EF4-FFF2-40B4-BE49-F238E27FC236}">
                <a16:creationId xmlns:a16="http://schemas.microsoft.com/office/drawing/2014/main" id="{A07E53DF-CE36-2F76-8E23-50A21BB972C4}"/>
              </a:ext>
            </a:extLst>
          </p:cNvPr>
          <p:cNvSpPr txBox="1">
            <a:spLocks/>
          </p:cNvSpPr>
          <p:nvPr/>
        </p:nvSpPr>
        <p:spPr>
          <a:xfrm>
            <a:off x="1836000" y="12585701"/>
            <a:ext cx="14390178" cy="301170"/>
          </a:xfrm>
          <a:prstGeom prst="rect">
            <a:avLst/>
          </a:prstGeom>
          <a:solidFill>
            <a:schemeClr val="lt1"/>
          </a:solidFill>
          <a:ln w="12700" cap="flat" cmpd="sng" algn="ctr">
            <a:solidFill>
              <a:schemeClr val="accent4"/>
            </a:solidFill>
            <a:prstDash val="solid"/>
            <a:miter lim="800000"/>
          </a:ln>
          <a:effectLst/>
        </p:spPr>
        <p:txBody>
          <a:bodyPr vert="horz" lIns="0" tIns="0" rIns="0" bIns="0" rtlCol="0" anchor="t" anchorCtr="0"/>
          <a:lstStyle>
            <a:defPPr>
              <a:defRPr lang="de-DE"/>
            </a:defPPr>
            <a:lvl1pPr marL="0" algn="l" defTabSz="1088639" rtl="0" eaLnBrk="1" latinLnBrk="0" hangingPunct="1">
              <a:defRPr sz="2000" kern="1200" baseline="0">
                <a:solidFill>
                  <a:srgbClr val="0070C0"/>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a:lstStyle>
          <a:p>
            <a:r>
              <a:rPr lang="en-GB" dirty="0" err="1"/>
              <a:t>Implementierung</a:t>
            </a:r>
            <a:r>
              <a:rPr lang="en-GB" dirty="0"/>
              <a:t> von ASP in Schweizer </a:t>
            </a:r>
            <a:r>
              <a:rPr lang="en-GB" dirty="0" err="1"/>
              <a:t>Spitälern</a:t>
            </a:r>
            <a:endParaRPr lang="de-DE" dirty="0"/>
          </a:p>
        </p:txBody>
      </p:sp>
    </p:spTree>
    <p:extLst>
      <p:ext uri="{BB962C8B-B14F-4D97-AF65-F5344CB8AC3E}">
        <p14:creationId xmlns:p14="http://schemas.microsoft.com/office/powerpoint/2010/main" val="1577722637"/>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9E2A6-025A-B789-5626-9E94CC340067}"/>
            </a:ext>
          </a:extLst>
        </p:cNvPr>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27C8CEB3-21AE-7240-D626-4DBB439A8EE2}"/>
              </a:ext>
            </a:extLst>
          </p:cNvPr>
          <p:cNvSpPr>
            <a:spLocks noGrp="1"/>
          </p:cNvSpPr>
          <p:nvPr>
            <p:ph type="pic" sz="quarter" idx="12"/>
          </p:nvPr>
        </p:nvSpPr>
        <p:spPr>
          <a:xfrm>
            <a:off x="14460480" y="2573000"/>
            <a:ext cx="8090696" cy="7888991"/>
          </a:xfrm>
        </p:spPr>
        <p:txBody>
          <a:bodyPr/>
          <a:lstStyle/>
          <a:p>
            <a:pPr marL="0" indent="0">
              <a:buNone/>
            </a:pPr>
            <a:endParaRPr lang="en-GB" dirty="0"/>
          </a:p>
          <a:p>
            <a:pPr marL="0" indent="0">
              <a:buNone/>
            </a:pPr>
            <a:endParaRPr lang="en-GB" dirty="0"/>
          </a:p>
        </p:txBody>
      </p:sp>
      <p:pic>
        <p:nvPicPr>
          <p:cNvPr id="6" name="Picture 5">
            <a:extLst>
              <a:ext uri="{FF2B5EF4-FFF2-40B4-BE49-F238E27FC236}">
                <a16:creationId xmlns:a16="http://schemas.microsoft.com/office/drawing/2014/main" id="{C5A66679-2483-7FA3-0565-CCEBA968F2F9}"/>
              </a:ext>
            </a:extLst>
          </p:cNvPr>
          <p:cNvPicPr>
            <a:picLocks noChangeAspect="1"/>
          </p:cNvPicPr>
          <p:nvPr/>
        </p:nvPicPr>
        <p:blipFill>
          <a:blip r:embed="rId3"/>
          <a:stretch>
            <a:fillRect/>
          </a:stretch>
        </p:blipFill>
        <p:spPr>
          <a:xfrm>
            <a:off x="15073047" y="2573000"/>
            <a:ext cx="5294127" cy="7471760"/>
          </a:xfrm>
          <a:prstGeom prst="rect">
            <a:avLst/>
          </a:prstGeom>
          <a:effectLst>
            <a:outerShdw blurRad="483869" dist="38100" dir="2700000" sx="105000" sy="105000" algn="tl" rotWithShape="0">
              <a:prstClr val="black">
                <a:alpha val="40000"/>
              </a:prstClr>
            </a:outerShdw>
          </a:effectLst>
        </p:spPr>
      </p:pic>
      <p:sp>
        <p:nvSpPr>
          <p:cNvPr id="7" name="Titel 4">
            <a:extLst>
              <a:ext uri="{FF2B5EF4-FFF2-40B4-BE49-F238E27FC236}">
                <a16:creationId xmlns:a16="http://schemas.microsoft.com/office/drawing/2014/main" id="{2ECD18E0-5020-677E-56F1-9B639913183B}"/>
              </a:ext>
            </a:extLst>
          </p:cNvPr>
          <p:cNvSpPr>
            <a:spLocks noGrp="1"/>
          </p:cNvSpPr>
          <p:nvPr>
            <p:ph type="title"/>
          </p:nvPr>
        </p:nvSpPr>
        <p:spPr>
          <a:xfrm>
            <a:off x="1835998" y="1080000"/>
            <a:ext cx="21708000" cy="774599"/>
          </a:xfrm>
        </p:spPr>
        <p:txBody>
          <a:bodyPr/>
          <a:lstStyle/>
          <a:p>
            <a:r>
              <a:rPr lang="en-US" sz="5400" dirty="0">
                <a:solidFill>
                  <a:schemeClr val="bg1">
                    <a:lumMod val="75000"/>
                  </a:schemeClr>
                </a:solidFill>
              </a:rPr>
              <a:t>Situation in der Schweiz</a:t>
            </a:r>
            <a:endParaRPr lang="de-CH" sz="5400" dirty="0">
              <a:solidFill>
                <a:schemeClr val="bg1">
                  <a:lumMod val="75000"/>
                </a:schemeClr>
              </a:solidFill>
            </a:endParaRPr>
          </a:p>
        </p:txBody>
      </p:sp>
      <p:sp>
        <p:nvSpPr>
          <p:cNvPr id="4" name="TextBox 3">
            <a:extLst>
              <a:ext uri="{FF2B5EF4-FFF2-40B4-BE49-F238E27FC236}">
                <a16:creationId xmlns:a16="http://schemas.microsoft.com/office/drawing/2014/main" id="{790296B3-551F-724C-9DFF-B04A7ED58479}"/>
              </a:ext>
            </a:extLst>
          </p:cNvPr>
          <p:cNvSpPr txBox="1"/>
          <p:nvPr/>
        </p:nvSpPr>
        <p:spPr>
          <a:xfrm>
            <a:off x="15462504" y="10508441"/>
            <a:ext cx="12198096" cy="1446550"/>
          </a:xfrm>
          <a:prstGeom prst="rect">
            <a:avLst/>
          </a:prstGeom>
          <a:noFill/>
        </p:spPr>
        <p:txBody>
          <a:bodyPr wrap="square">
            <a:spAutoFit/>
          </a:bodyPr>
          <a:lstStyle/>
          <a:p>
            <a:pPr marL="0" indent="0">
              <a:buNone/>
            </a:pPr>
            <a:br>
              <a:rPr lang="en-US" sz="4400" i="1" dirty="0"/>
            </a:br>
            <a:r>
              <a:rPr lang="en-US" sz="4400" b="1" i="1" dirty="0"/>
              <a:t>Moulin et al, 2022</a:t>
            </a:r>
            <a:endParaRPr lang="en-US" sz="4400" i="1" dirty="0"/>
          </a:p>
        </p:txBody>
      </p:sp>
      <p:sp>
        <p:nvSpPr>
          <p:cNvPr id="5" name="Text Placeholder 10">
            <a:extLst>
              <a:ext uri="{FF2B5EF4-FFF2-40B4-BE49-F238E27FC236}">
                <a16:creationId xmlns:a16="http://schemas.microsoft.com/office/drawing/2014/main" id="{C787560D-BD32-B077-5642-305BDFECD2B7}"/>
              </a:ext>
            </a:extLst>
          </p:cNvPr>
          <p:cNvSpPr txBox="1">
            <a:spLocks/>
          </p:cNvSpPr>
          <p:nvPr/>
        </p:nvSpPr>
        <p:spPr>
          <a:xfrm>
            <a:off x="1835998" y="2783021"/>
            <a:ext cx="12337201" cy="9381992"/>
          </a:xfrm>
          <a:prstGeom prst="rect">
            <a:avLst/>
          </a:prstGeom>
          <a:solidFill>
            <a:schemeClr val="lt1">
              <a:alpha val="0"/>
            </a:schemeClr>
          </a:solidFill>
          <a:ln w="12700" cap="flat" cmpd="sng" algn="ctr">
            <a:solidFill>
              <a:schemeClr val="accent4"/>
            </a:solidFill>
            <a:prstDash val="solid"/>
            <a:miter lim="800000"/>
          </a:ln>
          <a:effectLst/>
        </p:spPr>
        <p:txBody>
          <a:bodyPr vert="horz" lIns="0" tIns="0" rIns="0" bIns="0" rtlCol="0">
            <a:normAutofit/>
          </a:bodyPr>
          <a:lstStyle>
            <a:lvl1pPr marL="685800" indent="-685800" algn="l" defTabSz="1088639" rtl="0" eaLnBrk="1" latinLnBrk="0" hangingPunct="1">
              <a:spcBef>
                <a:spcPts val="0"/>
              </a:spcBef>
              <a:buFont typeface="Arial" panose="020B0604020202020204" pitchFamily="34" charset="0"/>
              <a:buChar char="•"/>
              <a:defRPr sz="5400" b="0" i="0" kern="1200">
                <a:solidFill>
                  <a:srgbClr val="0070C0"/>
                </a:solidFill>
                <a:latin typeface="Calibri Light" panose="020F0302020204030204" pitchFamily="34" charset="0"/>
                <a:ea typeface="+mn-ea"/>
                <a:cs typeface="Calibri Light" panose="020F0302020204030204" pitchFamily="34" charset="0"/>
              </a:defRPr>
            </a:lvl1pPr>
            <a:lvl2pPr marL="685800" indent="-685800" algn="l" defTabSz="1088639" rtl="0" eaLnBrk="1" latinLnBrk="0" hangingPunct="1">
              <a:spcBef>
                <a:spcPts val="0"/>
              </a:spcBef>
              <a:buFont typeface="Arial" panose="020B0604020202020204" pitchFamily="34" charset="0"/>
              <a:buChar char="•"/>
              <a:defRPr sz="4800" b="0" i="0" kern="1200">
                <a:solidFill>
                  <a:srgbClr val="0070C0"/>
                </a:solidFill>
                <a:latin typeface="Calibri Light"/>
                <a:ea typeface="+mn-ea"/>
                <a:cs typeface="Calibri Light"/>
              </a:defRPr>
            </a:lvl2pPr>
            <a:lvl3pPr marL="648000" indent="-648000" algn="l" defTabSz="1088639" rtl="0" eaLnBrk="1" latinLnBrk="0" hangingPunct="1">
              <a:spcBef>
                <a:spcPts val="0"/>
              </a:spcBef>
              <a:buFont typeface="Arial"/>
              <a:buChar char="•"/>
              <a:defRPr sz="4200" b="0" i="0" kern="1200">
                <a:solidFill>
                  <a:srgbClr val="0070C0"/>
                </a:solidFill>
                <a:latin typeface="Calibri Light"/>
                <a:ea typeface="+mn-ea"/>
                <a:cs typeface="Calibri Light"/>
              </a:defRPr>
            </a:lvl3pPr>
            <a:lvl4pPr marL="648000" indent="-648000" algn="l" defTabSz="1088639" rtl="0" eaLnBrk="1" latinLnBrk="0" hangingPunct="1">
              <a:spcBef>
                <a:spcPts val="0"/>
              </a:spcBef>
              <a:buFont typeface="Arial"/>
              <a:buChar char="•"/>
              <a:defRPr sz="4200" b="0" i="0" kern="1200">
                <a:solidFill>
                  <a:srgbClr val="0070C0"/>
                </a:solidFill>
                <a:latin typeface="Calibri Light"/>
                <a:ea typeface="+mn-ea"/>
                <a:cs typeface="Calibri Light"/>
              </a:defRPr>
            </a:lvl4pPr>
            <a:lvl5pPr marL="647700" indent="-647700" algn="l" defTabSz="1088639" rtl="0" eaLnBrk="1" latinLnBrk="0" hangingPunct="1">
              <a:spcBef>
                <a:spcPts val="0"/>
              </a:spcBef>
              <a:buFont typeface="Arial" panose="020B0604020202020204" pitchFamily="34" charset="0"/>
              <a:buChar char="•"/>
              <a:defRPr sz="4200" b="0" i="0" kern="1200">
                <a:solidFill>
                  <a:srgbClr val="0070C0"/>
                </a:solidFill>
                <a:latin typeface="+mn-lt"/>
                <a:ea typeface="+mn-ea"/>
                <a:cs typeface="+mn-cs"/>
              </a:defRPr>
            </a:lvl5pPr>
            <a:lvl6pPr marL="5987514" indent="-544319" algn="l" defTabSz="1088639" rtl="0" eaLnBrk="1" latinLnBrk="0" hangingPunct="1">
              <a:spcBef>
                <a:spcPct val="20000"/>
              </a:spcBef>
              <a:buFont typeface="Arial"/>
              <a:buChar char="•"/>
              <a:defRPr sz="4800" kern="1200">
                <a:solidFill>
                  <a:schemeClr val="tx1"/>
                </a:solidFill>
                <a:latin typeface="+mn-lt"/>
                <a:ea typeface="+mn-ea"/>
                <a:cs typeface="+mn-cs"/>
              </a:defRPr>
            </a:lvl6pPr>
            <a:lvl7pPr marL="7076153" indent="-544319" algn="l" defTabSz="1088639" rtl="0" eaLnBrk="1" latinLnBrk="0" hangingPunct="1">
              <a:spcBef>
                <a:spcPct val="20000"/>
              </a:spcBef>
              <a:buFont typeface="Arial"/>
              <a:buChar char="•"/>
              <a:defRPr sz="4800" kern="1200">
                <a:solidFill>
                  <a:schemeClr val="tx1"/>
                </a:solidFill>
                <a:latin typeface="+mn-lt"/>
                <a:ea typeface="+mn-ea"/>
                <a:cs typeface="+mn-cs"/>
              </a:defRPr>
            </a:lvl7pPr>
            <a:lvl8pPr marL="8164792" indent="-544319" algn="l" defTabSz="1088639" rtl="0" eaLnBrk="1" latinLnBrk="0" hangingPunct="1">
              <a:spcBef>
                <a:spcPct val="20000"/>
              </a:spcBef>
              <a:buFont typeface="Arial"/>
              <a:buChar char="•"/>
              <a:defRPr sz="4800" kern="1200">
                <a:solidFill>
                  <a:schemeClr val="tx1"/>
                </a:solidFill>
                <a:latin typeface="+mn-lt"/>
                <a:ea typeface="+mn-ea"/>
                <a:cs typeface="+mn-cs"/>
              </a:defRPr>
            </a:lvl8pPr>
            <a:lvl9pPr marL="9253431" indent="-544319" algn="l" defTabSz="1088639" rtl="0" eaLnBrk="1" latinLnBrk="0" hangingPunct="1">
              <a:spcBef>
                <a:spcPct val="20000"/>
              </a:spcBef>
              <a:buFont typeface="Arial"/>
              <a:buChar char="•"/>
              <a:defRPr sz="4800" kern="1200">
                <a:solidFill>
                  <a:schemeClr val="tx1"/>
                </a:solidFill>
                <a:latin typeface="+mn-lt"/>
                <a:ea typeface="+mn-ea"/>
                <a:cs typeface="+mn-cs"/>
              </a:defRPr>
            </a:lvl9pPr>
          </a:lstStyle>
          <a:p>
            <a:pPr marL="0" indent="0">
              <a:buFont typeface="Arial" panose="020B0604020202020204" pitchFamily="34" charset="0"/>
              <a:buNone/>
            </a:pPr>
            <a:r>
              <a:rPr lang="de-DE" b="1" dirty="0">
                <a:latin typeface="Calibri" panose="020F0502020204030204" pitchFamily="34" charset="0"/>
                <a:cs typeface="Calibri" panose="020F0502020204030204" pitchFamily="34" charset="0"/>
              </a:rPr>
              <a:t>Angemessenheit der Verschreibungen: Studie in einem </a:t>
            </a:r>
            <a:r>
              <a:rPr lang="de-DE" b="1" dirty="0" err="1">
                <a:latin typeface="Calibri" panose="020F0502020204030204" pitchFamily="34" charset="0"/>
                <a:cs typeface="Calibri" panose="020F0502020204030204" pitchFamily="34" charset="0"/>
              </a:rPr>
              <a:t>grossen</a:t>
            </a:r>
            <a:r>
              <a:rPr lang="de-DE" b="1" dirty="0">
                <a:latin typeface="Calibri" panose="020F0502020204030204" pitchFamily="34" charset="0"/>
                <a:cs typeface="Calibri" panose="020F0502020204030204" pitchFamily="34" charset="0"/>
              </a:rPr>
              <a:t> Schweizer Spital</a:t>
            </a:r>
          </a:p>
          <a:p>
            <a:pPr marL="0" indent="0">
              <a:buFont typeface="Arial" panose="020B0604020202020204" pitchFamily="34" charset="0"/>
              <a:buNone/>
            </a:pPr>
            <a:endParaRPr lang="fr-FR" sz="3600" b="1" dirty="0">
              <a:latin typeface="Calibri" panose="020F0502020204030204" pitchFamily="34" charset="0"/>
              <a:cs typeface="Calibri" panose="020F0502020204030204" pitchFamily="34" charset="0"/>
            </a:endParaRPr>
          </a:p>
          <a:p>
            <a:r>
              <a:rPr lang="fr-FR" dirty="0" err="1">
                <a:latin typeface="Calibri" panose="020F0502020204030204" pitchFamily="34" charset="0"/>
                <a:cs typeface="Calibri" panose="020F0502020204030204" pitchFamily="34" charset="0"/>
              </a:rPr>
              <a:t>Antibiotika-Prophylaxe</a:t>
            </a:r>
            <a:r>
              <a:rPr lang="fr-FR" dirty="0">
                <a:latin typeface="Calibri" panose="020F0502020204030204" pitchFamily="34" charset="0"/>
                <a:cs typeface="Calibri" panose="020F0502020204030204" pitchFamily="34" charset="0"/>
              </a:rPr>
              <a:t>: 60% der </a:t>
            </a:r>
            <a:r>
              <a:rPr lang="fr-FR" dirty="0" err="1">
                <a:latin typeface="Calibri" panose="020F0502020204030204" pitchFamily="34" charset="0"/>
                <a:cs typeface="Calibri" panose="020F0502020204030204" pitchFamily="34" charset="0"/>
              </a:rPr>
              <a:t>Patienten</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hatten</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keine</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Indikation</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für</a:t>
            </a:r>
            <a:r>
              <a:rPr lang="fr-FR" dirty="0">
                <a:latin typeface="Calibri" panose="020F0502020204030204" pitchFamily="34" charset="0"/>
                <a:cs typeface="Calibri" panose="020F0502020204030204" pitchFamily="34" charset="0"/>
              </a:rPr>
              <a:t> die </a:t>
            </a:r>
            <a:r>
              <a:rPr lang="fr-FR" dirty="0" err="1">
                <a:latin typeface="Calibri" panose="020F0502020204030204" pitchFamily="34" charset="0"/>
                <a:cs typeface="Calibri" panose="020F0502020204030204" pitchFamily="34" charset="0"/>
              </a:rPr>
              <a:t>Fortsetzung</a:t>
            </a:r>
            <a:r>
              <a:rPr lang="fr-FR" dirty="0">
                <a:latin typeface="Calibri" panose="020F0502020204030204" pitchFamily="34" charset="0"/>
                <a:cs typeface="Calibri" panose="020F0502020204030204" pitchFamily="34" charset="0"/>
              </a:rPr>
              <a:t> der </a:t>
            </a:r>
            <a:r>
              <a:rPr lang="fr-FR" dirty="0" err="1">
                <a:latin typeface="Calibri" panose="020F0502020204030204" pitchFamily="34" charset="0"/>
                <a:cs typeface="Calibri" panose="020F0502020204030204" pitchFamily="34" charset="0"/>
              </a:rPr>
              <a:t>Antibiotikatherapie</a:t>
            </a:r>
            <a:endParaRPr lang="fr-FR" dirty="0">
              <a:latin typeface="Calibri" panose="020F0502020204030204" pitchFamily="34" charset="0"/>
              <a:cs typeface="Calibri" panose="020F0502020204030204" pitchFamily="34" charset="0"/>
            </a:endParaRPr>
          </a:p>
          <a:p>
            <a:r>
              <a:rPr lang="fr-FR" dirty="0" err="1">
                <a:latin typeface="Calibri" panose="020F0502020204030204" pitchFamily="34" charset="0"/>
                <a:cs typeface="Calibri" panose="020F0502020204030204" pitchFamily="34" charset="0"/>
              </a:rPr>
              <a:t>Antibiotikatherapien</a:t>
            </a:r>
            <a:r>
              <a:rPr lang="fr-FR" dirty="0">
                <a:latin typeface="Calibri" panose="020F0502020204030204" pitchFamily="34" charset="0"/>
                <a:cs typeface="Calibri" panose="020F0502020204030204" pitchFamily="34" charset="0"/>
              </a:rPr>
              <a:t>: Bei 58% der </a:t>
            </a:r>
            <a:r>
              <a:rPr lang="fr-FR" dirty="0" err="1">
                <a:latin typeface="Calibri" panose="020F0502020204030204" pitchFamily="34" charset="0"/>
                <a:cs typeface="Calibri" panose="020F0502020204030204" pitchFamily="34" charset="0"/>
              </a:rPr>
              <a:t>Patienten</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bestand</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eine</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Möglichkeit</a:t>
            </a:r>
            <a:r>
              <a:rPr lang="fr-FR" dirty="0">
                <a:latin typeface="Calibri" panose="020F0502020204030204" pitchFamily="34" charset="0"/>
                <a:cs typeface="Calibri" panose="020F0502020204030204" pitchFamily="34" charset="0"/>
              </a:rPr>
              <a:t>, die </a:t>
            </a:r>
            <a:r>
              <a:rPr lang="fr-FR" dirty="0" err="1">
                <a:latin typeface="Calibri" panose="020F0502020204030204" pitchFamily="34" charset="0"/>
                <a:cs typeface="Calibri" panose="020F0502020204030204" pitchFamily="34" charset="0"/>
              </a:rPr>
              <a:t>Antibiothikatherapie</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zu</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optimieren</a:t>
            </a:r>
            <a:r>
              <a:rPr lang="fr-FR" dirty="0">
                <a:latin typeface="Calibri" panose="020F0502020204030204" pitchFamily="34" charset="0"/>
                <a:cs typeface="Calibri" panose="020F0502020204030204" pitchFamily="34" charset="0"/>
              </a:rPr>
              <a:t>, in </a:t>
            </a:r>
            <a:r>
              <a:rPr lang="fr-FR" dirty="0" err="1">
                <a:latin typeface="Calibri" panose="020F0502020204030204" pitchFamily="34" charset="0"/>
                <a:cs typeface="Calibri" panose="020F0502020204030204" pitchFamily="34" charset="0"/>
              </a:rPr>
              <a:t>erster</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Linie</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durch</a:t>
            </a:r>
            <a:r>
              <a:rPr lang="fr-FR" dirty="0">
                <a:latin typeface="Calibri" panose="020F0502020204030204" pitchFamily="34" charset="0"/>
                <a:cs typeface="Calibri" panose="020F0502020204030204" pitchFamily="34" charset="0"/>
              </a:rPr>
              <a:t> die </a:t>
            </a:r>
            <a:r>
              <a:rPr lang="fr-FR" dirty="0" err="1">
                <a:latin typeface="Calibri" panose="020F0502020204030204" pitchFamily="34" charset="0"/>
                <a:cs typeface="Calibri" panose="020F0502020204030204" pitchFamily="34" charset="0"/>
              </a:rPr>
              <a:t>Unterbrechung</a:t>
            </a:r>
            <a:r>
              <a:rPr lang="fr-FR" dirty="0">
                <a:latin typeface="Calibri" panose="020F0502020204030204" pitchFamily="34" charset="0"/>
                <a:cs typeface="Calibri" panose="020F0502020204030204" pitchFamily="34" charset="0"/>
              </a:rPr>
              <a:t> der </a:t>
            </a:r>
            <a:r>
              <a:rPr lang="fr-FR" dirty="0" err="1">
                <a:latin typeface="Calibri" panose="020F0502020204030204" pitchFamily="34" charset="0"/>
                <a:cs typeface="Calibri" panose="020F0502020204030204" pitchFamily="34" charset="0"/>
              </a:rPr>
              <a:t>Therapie</a:t>
            </a:r>
            <a:r>
              <a:rPr lang="fr-FR" dirty="0">
                <a:latin typeface="Calibri" panose="020F0502020204030204" pitchFamily="34" charset="0"/>
                <a:cs typeface="Calibri" panose="020F0502020204030204" pitchFamily="34" charset="0"/>
              </a:rPr>
              <a:t>.</a:t>
            </a:r>
          </a:p>
        </p:txBody>
      </p:sp>
      <p:sp>
        <p:nvSpPr>
          <p:cNvPr id="10" name="Footer Placeholder 2">
            <a:extLst>
              <a:ext uri="{FF2B5EF4-FFF2-40B4-BE49-F238E27FC236}">
                <a16:creationId xmlns:a16="http://schemas.microsoft.com/office/drawing/2014/main" id="{19E21902-58F7-3A6C-31ED-AE0065D37240}"/>
              </a:ext>
            </a:extLst>
          </p:cNvPr>
          <p:cNvSpPr txBox="1">
            <a:spLocks/>
          </p:cNvSpPr>
          <p:nvPr/>
        </p:nvSpPr>
        <p:spPr>
          <a:xfrm>
            <a:off x="1836000" y="12585701"/>
            <a:ext cx="14390178" cy="301170"/>
          </a:xfrm>
          <a:prstGeom prst="rect">
            <a:avLst/>
          </a:prstGeom>
          <a:solidFill>
            <a:schemeClr val="lt1"/>
          </a:solidFill>
          <a:ln w="12700" cap="flat" cmpd="sng" algn="ctr">
            <a:solidFill>
              <a:schemeClr val="accent4"/>
            </a:solidFill>
            <a:prstDash val="solid"/>
            <a:miter lim="800000"/>
          </a:ln>
          <a:effectLst/>
        </p:spPr>
        <p:txBody>
          <a:bodyPr vert="horz" lIns="0" tIns="0" rIns="0" bIns="0" rtlCol="0" anchor="t" anchorCtr="0"/>
          <a:lstStyle>
            <a:defPPr>
              <a:defRPr lang="de-DE"/>
            </a:defPPr>
            <a:lvl1pPr marL="0" algn="l" defTabSz="1088639" rtl="0" eaLnBrk="1" latinLnBrk="0" hangingPunct="1">
              <a:defRPr sz="2000" kern="1200" baseline="0">
                <a:solidFill>
                  <a:srgbClr val="0070C0"/>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a:lstStyle>
          <a:p>
            <a:r>
              <a:rPr lang="en-GB" dirty="0" err="1"/>
              <a:t>Implementierung</a:t>
            </a:r>
            <a:r>
              <a:rPr lang="en-GB" dirty="0"/>
              <a:t> von ASP in Schweizer </a:t>
            </a:r>
            <a:r>
              <a:rPr lang="en-GB" dirty="0" err="1"/>
              <a:t>Spitälern</a:t>
            </a:r>
            <a:endParaRPr lang="de-DE" dirty="0"/>
          </a:p>
        </p:txBody>
      </p:sp>
    </p:spTree>
    <p:extLst>
      <p:ext uri="{BB962C8B-B14F-4D97-AF65-F5344CB8AC3E}">
        <p14:creationId xmlns:p14="http://schemas.microsoft.com/office/powerpoint/2010/main" val="2393807897"/>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4B78F39-9916-CAC6-B04F-98304FA370C2}"/>
              </a:ext>
            </a:extLst>
          </p:cNvPr>
          <p:cNvSpPr>
            <a:spLocks noGrp="1"/>
          </p:cNvSpPr>
          <p:nvPr>
            <p:ph type="title"/>
          </p:nvPr>
        </p:nvSpPr>
        <p:spPr>
          <a:xfrm>
            <a:off x="1835998" y="809067"/>
            <a:ext cx="22018609" cy="1201737"/>
          </a:xfrm>
        </p:spPr>
        <p:txBody>
          <a:bodyPr/>
          <a:lstStyle/>
          <a:p>
            <a:pPr>
              <a:lnSpc>
                <a:spcPct val="150000"/>
              </a:lnSpc>
            </a:pPr>
            <a:r>
              <a:rPr lang="en-GB" sz="5400" dirty="0">
                <a:solidFill>
                  <a:schemeClr val="bg1">
                    <a:lumMod val="75000"/>
                  </a:schemeClr>
                </a:solidFill>
              </a:rPr>
              <a:t>Situation in der Schweiz</a:t>
            </a:r>
          </a:p>
        </p:txBody>
      </p:sp>
      <p:sp>
        <p:nvSpPr>
          <p:cNvPr id="6" name="Textplatzhalter 5">
            <a:extLst>
              <a:ext uri="{FF2B5EF4-FFF2-40B4-BE49-F238E27FC236}">
                <a16:creationId xmlns:a16="http://schemas.microsoft.com/office/drawing/2014/main" id="{501C0EC7-B985-7759-C328-78CBA270B036}"/>
              </a:ext>
            </a:extLst>
          </p:cNvPr>
          <p:cNvSpPr>
            <a:spLocks noGrp="1"/>
          </p:cNvSpPr>
          <p:nvPr>
            <p:ph type="body" sz="quarter" idx="16"/>
          </p:nvPr>
        </p:nvSpPr>
        <p:spPr>
          <a:xfrm>
            <a:off x="1835998" y="2700000"/>
            <a:ext cx="12286402" cy="686667"/>
          </a:xfrm>
        </p:spPr>
        <p:txBody>
          <a:bodyPr/>
          <a:lstStyle/>
          <a:p>
            <a:pPr marL="0" indent="0">
              <a:spcAft>
                <a:spcPts val="600"/>
              </a:spcAft>
              <a:buNone/>
            </a:pPr>
            <a:r>
              <a:rPr lang="en-US" b="1" dirty="0">
                <a:latin typeface="Calibri" panose="020F0502020204030204" pitchFamily="34" charset="0"/>
                <a:cs typeface="Calibri" panose="020F0502020204030204" pitchFamily="34" charset="0"/>
              </a:rPr>
              <a:t>AMR </a:t>
            </a:r>
            <a:r>
              <a:rPr lang="en-US" dirty="0"/>
              <a:t>– </a:t>
            </a:r>
            <a:r>
              <a:rPr lang="en-US" dirty="0" err="1"/>
              <a:t>ein</a:t>
            </a:r>
            <a:r>
              <a:rPr lang="en-US" dirty="0"/>
              <a:t> </a:t>
            </a:r>
            <a:r>
              <a:rPr lang="en-US" dirty="0" err="1"/>
              <a:t>aktuelles</a:t>
            </a:r>
            <a:r>
              <a:rPr lang="en-US" dirty="0"/>
              <a:t> Thema</a:t>
            </a:r>
            <a:endParaRPr lang="en-US" b="1" dirty="0">
              <a:latin typeface="Calibri" panose="020F0502020204030204" pitchFamily="34" charset="0"/>
              <a:cs typeface="Calibri" panose="020F0502020204030204" pitchFamily="34" charset="0"/>
            </a:endParaRPr>
          </a:p>
        </p:txBody>
      </p:sp>
      <p:sp>
        <p:nvSpPr>
          <p:cNvPr id="2" name="Text Placeholder 2">
            <a:extLst>
              <a:ext uri="{FF2B5EF4-FFF2-40B4-BE49-F238E27FC236}">
                <a16:creationId xmlns:a16="http://schemas.microsoft.com/office/drawing/2014/main" id="{3A4B7FAB-0DA3-FEDE-5B86-F26063EA1FB8}"/>
              </a:ext>
            </a:extLst>
          </p:cNvPr>
          <p:cNvSpPr>
            <a:spLocks noGrp="1"/>
          </p:cNvSpPr>
          <p:nvPr>
            <p:ph type="body" sz="quarter" idx="18"/>
          </p:nvPr>
        </p:nvSpPr>
        <p:spPr>
          <a:xfrm>
            <a:off x="1835998" y="3928533"/>
            <a:ext cx="9992207" cy="8460112"/>
          </a:xfrm>
        </p:spPr>
        <p:txBody>
          <a:bodyPr>
            <a:normAutofit lnSpcReduction="10000"/>
          </a:bodyPr>
          <a:lstStyle/>
          <a:p>
            <a:pPr>
              <a:spcAft>
                <a:spcPts val="600"/>
              </a:spcAft>
            </a:pPr>
            <a:r>
              <a:rPr lang="de-CH" dirty="0">
                <a:latin typeface="+mj-lt"/>
                <a:cs typeface="Calibri" panose="020F0502020204030204" pitchFamily="34" charset="0"/>
                <a:sym typeface="Wingdings" pitchFamily="2" charset="2"/>
              </a:rPr>
              <a:t>Schätzungsweise </a:t>
            </a:r>
            <a:r>
              <a:rPr lang="de-CH" dirty="0">
                <a:solidFill>
                  <a:srgbClr val="C00000"/>
                </a:solidFill>
                <a:latin typeface="+mj-lt"/>
                <a:cs typeface="Calibri" panose="020F0502020204030204" pitchFamily="34" charset="0"/>
                <a:sym typeface="Wingdings" pitchFamily="2" charset="2"/>
              </a:rPr>
              <a:t>300 Todesfälle </a:t>
            </a:r>
            <a:br>
              <a:rPr lang="de-CH" dirty="0">
                <a:solidFill>
                  <a:srgbClr val="C00000"/>
                </a:solidFill>
                <a:latin typeface="+mj-lt"/>
                <a:cs typeface="Calibri" panose="020F0502020204030204" pitchFamily="34" charset="0"/>
                <a:sym typeface="Wingdings" pitchFamily="2" charset="2"/>
              </a:rPr>
            </a:br>
            <a:r>
              <a:rPr lang="de-CH" dirty="0">
                <a:solidFill>
                  <a:srgbClr val="C00000"/>
                </a:solidFill>
                <a:latin typeface="+mj-lt"/>
                <a:cs typeface="Calibri" panose="020F0502020204030204" pitchFamily="34" charset="0"/>
                <a:sym typeface="Wingdings" pitchFamily="2" charset="2"/>
              </a:rPr>
              <a:t>aufgrund von AMR pro Jahr, </a:t>
            </a:r>
            <a:br>
              <a:rPr lang="de-CH" dirty="0">
                <a:solidFill>
                  <a:srgbClr val="C00000"/>
                </a:solidFill>
                <a:latin typeface="+mj-lt"/>
                <a:cs typeface="Calibri" panose="020F0502020204030204" pitchFamily="34" charset="0"/>
                <a:sym typeface="Wingdings" pitchFamily="2" charset="2"/>
              </a:rPr>
            </a:br>
            <a:r>
              <a:rPr lang="de-CH" dirty="0">
                <a:solidFill>
                  <a:srgbClr val="C00000"/>
                </a:solidFill>
                <a:latin typeface="+mj-lt"/>
                <a:cs typeface="Calibri" panose="020F0502020204030204" pitchFamily="34" charset="0"/>
                <a:sym typeface="Wingdings" pitchFamily="2" charset="2"/>
              </a:rPr>
              <a:t>Tendenz steigend [OECD]</a:t>
            </a:r>
            <a:br>
              <a:rPr lang="de-CH" dirty="0">
                <a:solidFill>
                  <a:srgbClr val="C00000"/>
                </a:solidFill>
                <a:latin typeface="+mj-lt"/>
                <a:cs typeface="Calibri" panose="020F0502020204030204" pitchFamily="34" charset="0"/>
                <a:sym typeface="Wingdings" pitchFamily="2" charset="2"/>
              </a:rPr>
            </a:br>
            <a:endParaRPr lang="de-CH" sz="4800" dirty="0">
              <a:solidFill>
                <a:srgbClr val="C00000"/>
              </a:solidFill>
              <a:latin typeface="+mj-lt"/>
              <a:cs typeface="Calibri" panose="020F0502020204030204" pitchFamily="34" charset="0"/>
              <a:sym typeface="Wingdings" pitchFamily="2" charset="2"/>
            </a:endParaRPr>
          </a:p>
          <a:p>
            <a:pPr>
              <a:spcAft>
                <a:spcPts val="600"/>
              </a:spcAft>
            </a:pPr>
            <a:r>
              <a:rPr lang="de-CH" dirty="0">
                <a:latin typeface="+mj-lt"/>
                <a:cs typeface="Calibri" panose="020F0502020204030204" pitchFamily="34" charset="0"/>
                <a:sym typeface="Wingdings" pitchFamily="2" charset="2"/>
              </a:rPr>
              <a:t>Seit 2010 </a:t>
            </a:r>
            <a:r>
              <a:rPr lang="de-CH" dirty="0">
                <a:solidFill>
                  <a:srgbClr val="C00000"/>
                </a:solidFill>
                <a:latin typeface="+mj-lt"/>
                <a:cs typeface="Calibri" panose="020F0502020204030204" pitchFamily="34" charset="0"/>
                <a:sym typeface="Wingdings" pitchFamily="2" charset="2"/>
              </a:rPr>
              <a:t>die Zahl der verlorenen gesunden Lebensjahre </a:t>
            </a:r>
            <a:r>
              <a:rPr lang="de-CH" dirty="0">
                <a:latin typeface="+mj-lt"/>
                <a:cs typeface="Calibri" panose="020F0502020204030204" pitchFamily="34" charset="0"/>
                <a:sym typeface="Wingdings" pitchFamily="2" charset="2"/>
              </a:rPr>
              <a:t>aufgrund von AMR </a:t>
            </a:r>
            <a:r>
              <a:rPr lang="de-CH" dirty="0">
                <a:solidFill>
                  <a:srgbClr val="C00000"/>
                </a:solidFill>
                <a:latin typeface="+mj-lt"/>
                <a:cs typeface="Calibri" panose="020F0502020204030204" pitchFamily="34" charset="0"/>
                <a:sym typeface="Wingdings" pitchFamily="2" charset="2"/>
              </a:rPr>
              <a:t>steigend</a:t>
            </a:r>
            <a:br>
              <a:rPr lang="de-CH" sz="4800" dirty="0">
                <a:solidFill>
                  <a:srgbClr val="C00000"/>
                </a:solidFill>
                <a:sym typeface="Wingdings" pitchFamily="2" charset="2"/>
              </a:rPr>
            </a:br>
            <a:r>
              <a:rPr lang="de-CH" sz="4800" dirty="0">
                <a:solidFill>
                  <a:srgbClr val="C00000"/>
                </a:solidFill>
                <a:sym typeface="Wingdings" pitchFamily="2" charset="2"/>
              </a:rPr>
              <a:t> </a:t>
            </a:r>
            <a:endParaRPr lang="de-CH" sz="4400" dirty="0">
              <a:solidFill>
                <a:srgbClr val="C00000"/>
              </a:solidFill>
              <a:sym typeface="Wingdings" pitchFamily="2" charset="2"/>
            </a:endParaRPr>
          </a:p>
          <a:p>
            <a:pPr>
              <a:spcAft>
                <a:spcPts val="600"/>
              </a:spcAft>
            </a:pPr>
            <a:r>
              <a:rPr lang="de-CH" dirty="0" err="1">
                <a:latin typeface="+mj-lt"/>
                <a:cs typeface="Calibri" panose="020F0502020204030204" pitchFamily="34" charset="0"/>
              </a:rPr>
              <a:t>Zunahme </a:t>
            </a:r>
            <a:r>
              <a:rPr lang="de-CH" dirty="0">
                <a:latin typeface="+mj-lt"/>
                <a:cs typeface="Calibri" panose="020F0502020204030204" pitchFamily="34" charset="0"/>
              </a:rPr>
              <a:t>von </a:t>
            </a:r>
            <a:r>
              <a:rPr lang="de-CH" dirty="0" err="1">
                <a:solidFill>
                  <a:srgbClr val="C00000"/>
                </a:solidFill>
                <a:latin typeface="+mj-lt"/>
                <a:cs typeface="Calibri" panose="020F0502020204030204" pitchFamily="34" charset="0"/>
              </a:rPr>
              <a:t>Bakterien, die gegen Breitspektrum-Antibiotika resistent sind</a:t>
            </a:r>
            <a:endParaRPr lang="de-CH" dirty="0">
              <a:solidFill>
                <a:srgbClr val="C00000"/>
              </a:solidFill>
              <a:latin typeface="+mj-lt"/>
              <a:ea typeface="Arial Unicode MS" panose="020B0604020202020204" pitchFamily="34" charset="-128"/>
              <a:cs typeface="Arial Unicode MS" panose="020B0604020202020204" pitchFamily="34" charset="-128"/>
            </a:endParaRPr>
          </a:p>
        </p:txBody>
      </p:sp>
      <p:pic>
        <p:nvPicPr>
          <p:cNvPr id="7" name="Picture 6">
            <a:extLst>
              <a:ext uri="{FF2B5EF4-FFF2-40B4-BE49-F238E27FC236}">
                <a16:creationId xmlns:a16="http://schemas.microsoft.com/office/drawing/2014/main" id="{E14988CC-2AD1-176A-10B6-F60FB76FCE0E}"/>
              </a:ext>
            </a:extLst>
          </p:cNvPr>
          <p:cNvPicPr>
            <a:picLocks noChangeAspect="1"/>
          </p:cNvPicPr>
          <p:nvPr/>
        </p:nvPicPr>
        <p:blipFill rotWithShape="1">
          <a:blip r:embed="rId3"/>
          <a:srcRect l="26523" r="26135"/>
          <a:stretch/>
        </p:blipFill>
        <p:spPr>
          <a:xfrm>
            <a:off x="12212130" y="3354716"/>
            <a:ext cx="5445586" cy="720282"/>
          </a:xfrm>
          <a:prstGeom prst="rect">
            <a:avLst/>
          </a:prstGeom>
        </p:spPr>
      </p:pic>
      <p:pic>
        <p:nvPicPr>
          <p:cNvPr id="8" name="Picture 7">
            <a:extLst>
              <a:ext uri="{FF2B5EF4-FFF2-40B4-BE49-F238E27FC236}">
                <a16:creationId xmlns:a16="http://schemas.microsoft.com/office/drawing/2014/main" id="{6EEA70F2-DA05-3303-925C-D3FBD6FE7627}"/>
              </a:ext>
            </a:extLst>
          </p:cNvPr>
          <p:cNvPicPr>
            <a:picLocks noChangeAspect="1"/>
          </p:cNvPicPr>
          <p:nvPr/>
        </p:nvPicPr>
        <p:blipFill rotWithShape="1">
          <a:blip r:embed="rId4"/>
          <a:srcRect t="3891" b="24461"/>
          <a:stretch/>
        </p:blipFill>
        <p:spPr>
          <a:xfrm>
            <a:off x="12193587" y="4041383"/>
            <a:ext cx="5740554" cy="2106902"/>
          </a:xfrm>
          <a:prstGeom prst="rect">
            <a:avLst/>
          </a:prstGeom>
        </p:spPr>
      </p:pic>
      <p:pic>
        <p:nvPicPr>
          <p:cNvPr id="10" name="Picture 9">
            <a:extLst>
              <a:ext uri="{FF2B5EF4-FFF2-40B4-BE49-F238E27FC236}">
                <a16:creationId xmlns:a16="http://schemas.microsoft.com/office/drawing/2014/main" id="{44BC628B-0BE7-0670-445C-170BFE1E89DB}"/>
              </a:ext>
            </a:extLst>
          </p:cNvPr>
          <p:cNvPicPr>
            <a:picLocks noChangeAspect="1"/>
          </p:cNvPicPr>
          <p:nvPr/>
        </p:nvPicPr>
        <p:blipFill rotWithShape="1">
          <a:blip r:embed="rId5"/>
          <a:srcRect t="3482" b="2947"/>
          <a:stretch/>
        </p:blipFill>
        <p:spPr>
          <a:xfrm>
            <a:off x="13269433" y="7852042"/>
            <a:ext cx="9000402" cy="4162744"/>
          </a:xfrm>
          <a:prstGeom prst="rect">
            <a:avLst/>
          </a:prstGeom>
        </p:spPr>
      </p:pic>
      <p:pic>
        <p:nvPicPr>
          <p:cNvPr id="9" name="Picture 8">
            <a:extLst>
              <a:ext uri="{FF2B5EF4-FFF2-40B4-BE49-F238E27FC236}">
                <a16:creationId xmlns:a16="http://schemas.microsoft.com/office/drawing/2014/main" id="{40A3298A-F87A-8A9F-15D6-E10BA0FBE4D2}"/>
              </a:ext>
            </a:extLst>
          </p:cNvPr>
          <p:cNvPicPr>
            <a:picLocks noChangeAspect="1"/>
          </p:cNvPicPr>
          <p:nvPr/>
        </p:nvPicPr>
        <p:blipFill>
          <a:blip r:embed="rId6"/>
          <a:stretch>
            <a:fillRect/>
          </a:stretch>
        </p:blipFill>
        <p:spPr>
          <a:xfrm>
            <a:off x="18746664" y="2751244"/>
            <a:ext cx="3804512" cy="3488482"/>
          </a:xfrm>
          <a:prstGeom prst="rect">
            <a:avLst/>
          </a:prstGeom>
          <a:effectLst>
            <a:outerShdw blurRad="50800" dist="50800" dir="5400000" sx="1000" sy="1000" algn="ctr" rotWithShape="0">
              <a:srgbClr val="000000">
                <a:alpha val="67048"/>
              </a:srgbClr>
            </a:outerShdw>
          </a:effectLst>
        </p:spPr>
      </p:pic>
      <p:sp>
        <p:nvSpPr>
          <p:cNvPr id="12" name="TextBox 11">
            <a:extLst>
              <a:ext uri="{FF2B5EF4-FFF2-40B4-BE49-F238E27FC236}">
                <a16:creationId xmlns:a16="http://schemas.microsoft.com/office/drawing/2014/main" id="{2D272893-84D3-8DB9-BDC1-9F113BFB17D4}"/>
              </a:ext>
            </a:extLst>
          </p:cNvPr>
          <p:cNvSpPr txBox="1"/>
          <p:nvPr/>
        </p:nvSpPr>
        <p:spPr>
          <a:xfrm>
            <a:off x="12558971" y="11889958"/>
            <a:ext cx="10090849" cy="707886"/>
          </a:xfrm>
          <a:prstGeom prst="rect">
            <a:avLst/>
          </a:prstGeom>
          <a:noFill/>
        </p:spPr>
        <p:txBody>
          <a:bodyPr wrap="square">
            <a:spAutoFit/>
          </a:bodyPr>
          <a:lstStyle/>
          <a:p>
            <a:pPr algn="r"/>
            <a:r>
              <a:rPr lang="en-US" sz="2000" dirty="0">
                <a:latin typeface="Calibri" panose="020F0502020204030204" pitchFamily="34" charset="0"/>
              </a:rPr>
              <a:t>Carbapenemase-produzierende </a:t>
            </a:r>
            <a:r>
              <a:rPr lang="en-US" sz="2000" dirty="0" err="1">
                <a:latin typeface="Calibri" panose="020F0502020204030204" pitchFamily="34" charset="0"/>
              </a:rPr>
              <a:t>Enterobakterien </a:t>
            </a:r>
            <a:r>
              <a:rPr lang="en-US" sz="2000" dirty="0">
                <a:latin typeface="Calibri" panose="020F0502020204030204" pitchFamily="34" charset="0"/>
              </a:rPr>
              <a:t>(CPE), </a:t>
            </a:r>
            <a:br>
              <a:rPr lang="en-US" sz="2000" dirty="0">
                <a:latin typeface="Calibri" panose="020F0502020204030204" pitchFamily="34" charset="0"/>
              </a:rPr>
            </a:br>
            <a:r>
              <a:rPr lang="en-US" sz="2000" b="0" dirty="0">
                <a:effectLst/>
                <a:latin typeface="Calibri" panose="020F0502020204030204" pitchFamily="34" charset="0"/>
              </a:rPr>
              <a:t>Das Schweizerische Zentrum für Antibiotikaresistenz, 2022. </a:t>
            </a:r>
            <a:r>
              <a:rPr lang="en-US" sz="2000" b="0" dirty="0" err="1">
                <a:effectLst/>
                <a:latin typeface="Calibri" panose="020F0502020204030204" pitchFamily="34" charset="0"/>
              </a:rPr>
              <a:t>/www.anresis.ch/ </a:t>
            </a:r>
            <a:r>
              <a:rPr lang="en-US" sz="2000" b="0" dirty="0">
                <a:effectLst/>
                <a:latin typeface="Calibri" panose="020F0502020204030204" pitchFamily="34" charset="0"/>
              </a:rPr>
              <a:t>[Zugriff am </a:t>
            </a:r>
            <a:r>
              <a:rPr lang="en-US" sz="2000" dirty="0">
                <a:latin typeface="Calibri" panose="020F0502020204030204" pitchFamily="34" charset="0"/>
              </a:rPr>
              <a:t>9. Januar 2024</a:t>
            </a:r>
            <a:r>
              <a:rPr lang="en-US" sz="2000" b="0" dirty="0">
                <a:effectLst/>
                <a:latin typeface="Calibri" panose="020F0502020204030204" pitchFamily="34" charset="0"/>
              </a:rPr>
              <a:t>]. </a:t>
            </a:r>
          </a:p>
        </p:txBody>
      </p:sp>
      <p:sp>
        <p:nvSpPr>
          <p:cNvPr id="13" name="Chevron 12">
            <a:extLst>
              <a:ext uri="{FF2B5EF4-FFF2-40B4-BE49-F238E27FC236}">
                <a16:creationId xmlns:a16="http://schemas.microsoft.com/office/drawing/2014/main" id="{5BB8C25E-012B-E4C7-2120-01532B328E1B}"/>
              </a:ext>
            </a:extLst>
          </p:cNvPr>
          <p:cNvSpPr/>
          <p:nvPr/>
        </p:nvSpPr>
        <p:spPr>
          <a:xfrm>
            <a:off x="11314192" y="9942364"/>
            <a:ext cx="1028026" cy="2072422"/>
          </a:xfrm>
          <a:prstGeom prst="chevron">
            <a:avLst>
              <a:gd name="adj" fmla="val 50000"/>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solidFill>
                <a:schemeClr val="tx1"/>
              </a:solidFill>
            </a:endParaRPr>
          </a:p>
        </p:txBody>
      </p:sp>
      <p:sp>
        <p:nvSpPr>
          <p:cNvPr id="14" name="Chevron 13">
            <a:extLst>
              <a:ext uri="{FF2B5EF4-FFF2-40B4-BE49-F238E27FC236}">
                <a16:creationId xmlns:a16="http://schemas.microsoft.com/office/drawing/2014/main" id="{B335F19E-1A61-FA79-416D-FFD3846AD1D6}"/>
              </a:ext>
            </a:extLst>
          </p:cNvPr>
          <p:cNvSpPr/>
          <p:nvPr/>
        </p:nvSpPr>
        <p:spPr>
          <a:xfrm>
            <a:off x="11169155" y="4075863"/>
            <a:ext cx="1028026" cy="2072422"/>
          </a:xfrm>
          <a:prstGeom prst="chevron">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solidFill>
                <a:schemeClr val="tx1"/>
              </a:solidFill>
            </a:endParaRPr>
          </a:p>
        </p:txBody>
      </p:sp>
      <p:sp>
        <p:nvSpPr>
          <p:cNvPr id="3" name="Footer Placeholder 2">
            <a:extLst>
              <a:ext uri="{FF2B5EF4-FFF2-40B4-BE49-F238E27FC236}">
                <a16:creationId xmlns:a16="http://schemas.microsoft.com/office/drawing/2014/main" id="{9B2E1A28-4727-B60E-BF66-927B10AA932D}"/>
              </a:ext>
            </a:extLst>
          </p:cNvPr>
          <p:cNvSpPr>
            <a:spLocks noGrp="1"/>
          </p:cNvSpPr>
          <p:nvPr>
            <p:ph type="ftr" sz="quarter" idx="10"/>
          </p:nvPr>
        </p:nvSpPr>
        <p:spPr>
          <a:xfrm>
            <a:off x="1836000" y="12585701"/>
            <a:ext cx="14390178" cy="301170"/>
          </a:xfrm>
        </p:spPr>
        <p:txBody>
          <a:bodyPr/>
          <a:lstStyle/>
          <a:p>
            <a:r>
              <a:rPr lang="en-GB" dirty="0" err="1"/>
              <a:t>Implementierung</a:t>
            </a:r>
            <a:r>
              <a:rPr lang="en-GB" dirty="0"/>
              <a:t> von ASP in Schweizer </a:t>
            </a:r>
            <a:r>
              <a:rPr lang="en-GB" dirty="0" err="1"/>
              <a:t>Spitälern</a:t>
            </a:r>
            <a:endParaRPr lang="de-DE" dirty="0"/>
          </a:p>
        </p:txBody>
      </p:sp>
    </p:spTree>
    <p:extLst>
      <p:ext uri="{BB962C8B-B14F-4D97-AF65-F5344CB8AC3E}">
        <p14:creationId xmlns:p14="http://schemas.microsoft.com/office/powerpoint/2010/main" val="534523172"/>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AD6F9302-8262-6CF0-F566-EBBEE0733BFF}"/>
              </a:ext>
            </a:extLst>
          </p:cNvPr>
          <p:cNvGraphicFramePr/>
          <p:nvPr>
            <p:extLst>
              <p:ext uri="{D42A27DB-BD31-4B8C-83A1-F6EECF244321}">
                <p14:modId xmlns:p14="http://schemas.microsoft.com/office/powerpoint/2010/main" val="1148958891"/>
              </p:ext>
            </p:extLst>
          </p:nvPr>
        </p:nvGraphicFramePr>
        <p:xfrm>
          <a:off x="1710055" y="1928452"/>
          <a:ext cx="22677120" cy="112943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el 4">
            <a:extLst>
              <a:ext uri="{FF2B5EF4-FFF2-40B4-BE49-F238E27FC236}">
                <a16:creationId xmlns:a16="http://schemas.microsoft.com/office/drawing/2014/main" id="{84B78F39-9916-CAC6-B04F-98304FA370C2}"/>
              </a:ext>
            </a:extLst>
          </p:cNvPr>
          <p:cNvSpPr>
            <a:spLocks noGrp="1"/>
          </p:cNvSpPr>
          <p:nvPr>
            <p:ph type="title"/>
          </p:nvPr>
        </p:nvSpPr>
        <p:spPr>
          <a:xfrm>
            <a:off x="1835998" y="809067"/>
            <a:ext cx="22018609" cy="1119385"/>
          </a:xfrm>
          <a:solidFill>
            <a:schemeClr val="lt1">
              <a:alpha val="0"/>
            </a:schemeClr>
          </a:solidFill>
        </p:spPr>
        <p:txBody>
          <a:bodyPr/>
          <a:lstStyle/>
          <a:p>
            <a:pPr>
              <a:lnSpc>
                <a:spcPct val="150000"/>
              </a:lnSpc>
            </a:pPr>
            <a:r>
              <a:rPr lang="en-GB" sz="5400" dirty="0">
                <a:solidFill>
                  <a:schemeClr val="bg1">
                    <a:lumMod val="75000"/>
                  </a:schemeClr>
                </a:solidFill>
              </a:rPr>
              <a:t>Situation in der Schweiz</a:t>
            </a:r>
          </a:p>
        </p:txBody>
      </p:sp>
      <p:sp>
        <p:nvSpPr>
          <p:cNvPr id="7" name="Text Placeholder 10">
            <a:extLst>
              <a:ext uri="{FF2B5EF4-FFF2-40B4-BE49-F238E27FC236}">
                <a16:creationId xmlns:a16="http://schemas.microsoft.com/office/drawing/2014/main" id="{48F2B7C6-15B1-3F59-DBB4-B99EEA0E0906}"/>
              </a:ext>
            </a:extLst>
          </p:cNvPr>
          <p:cNvSpPr>
            <a:spLocks noGrp="1"/>
          </p:cNvSpPr>
          <p:nvPr>
            <p:ph type="body" sz="quarter" idx="18"/>
          </p:nvPr>
        </p:nvSpPr>
        <p:spPr>
          <a:xfrm>
            <a:off x="1835998" y="4506051"/>
            <a:ext cx="7612801" cy="5334635"/>
          </a:xfrm>
          <a:solidFill>
            <a:schemeClr val="lt1">
              <a:alpha val="0"/>
            </a:schemeClr>
          </a:solidFill>
        </p:spPr>
        <p:txBody>
          <a:bodyPr>
            <a:noAutofit/>
          </a:bodyPr>
          <a:lstStyle/>
          <a:p>
            <a:pPr marL="0" indent="0">
              <a:buNone/>
            </a:pPr>
            <a:endParaRPr lang="en-US" sz="4400" dirty="0">
              <a:latin typeface="+mj-lt"/>
              <a:cs typeface="Calibri" panose="020F0502020204030204" pitchFamily="34" charset="0"/>
            </a:endParaRPr>
          </a:p>
          <a:p>
            <a:pPr marL="0" indent="0">
              <a:buNone/>
            </a:pPr>
            <a:r>
              <a:rPr lang="en-US" sz="4400" dirty="0">
                <a:latin typeface="+mj-lt"/>
                <a:cs typeface="Calibri" panose="020F0502020204030204" pitchFamily="34" charset="0"/>
              </a:rPr>
              <a:t>Nationale </a:t>
            </a:r>
            <a:r>
              <a:rPr lang="en-US" sz="4400" dirty="0" err="1">
                <a:latin typeface="+mj-lt"/>
                <a:cs typeface="Calibri" panose="020F0502020204030204" pitchFamily="34" charset="0"/>
              </a:rPr>
              <a:t>Massnahmen</a:t>
            </a:r>
            <a:r>
              <a:rPr lang="en-US" sz="4400" dirty="0">
                <a:latin typeface="+mj-lt"/>
                <a:cs typeface="Calibri" panose="020F0502020204030204" pitchFamily="34" charset="0"/>
              </a:rPr>
              <a:t> </a:t>
            </a:r>
            <a:r>
              <a:rPr lang="en-US" sz="4400" dirty="0" err="1">
                <a:latin typeface="+mj-lt"/>
                <a:cs typeface="Calibri" panose="020F0502020204030204" pitchFamily="34" charset="0"/>
              </a:rPr>
              <a:t>gegen</a:t>
            </a:r>
            <a:r>
              <a:rPr lang="en-US" sz="4400" dirty="0">
                <a:latin typeface="+mj-lt"/>
                <a:cs typeface="Calibri" panose="020F0502020204030204" pitchFamily="34" charset="0"/>
              </a:rPr>
              <a:t> </a:t>
            </a:r>
            <a:r>
              <a:rPr lang="en-US" sz="4400" dirty="0" err="1">
                <a:latin typeface="+mj-lt"/>
                <a:cs typeface="Calibri" panose="020F0502020204030204" pitchFamily="34" charset="0"/>
              </a:rPr>
              <a:t>Antibiotikaresistenzen</a:t>
            </a:r>
            <a:r>
              <a:rPr lang="en-US" sz="4400" dirty="0">
                <a:latin typeface="+mj-lt"/>
                <a:cs typeface="Calibri" panose="020F0502020204030204" pitchFamily="34" charset="0"/>
              </a:rPr>
              <a:t> und </a:t>
            </a:r>
            <a:r>
              <a:rPr lang="en-US" sz="4400" dirty="0" err="1">
                <a:latin typeface="+mj-lt"/>
                <a:cs typeface="Calibri" panose="020F0502020204030204" pitchFamily="34" charset="0"/>
              </a:rPr>
              <a:t>Synergien</a:t>
            </a:r>
            <a:r>
              <a:rPr lang="en-US" sz="4400" dirty="0">
                <a:latin typeface="+mj-lt"/>
                <a:cs typeface="Calibri" panose="020F0502020204030204" pitchFamily="34" charset="0"/>
              </a:rPr>
              <a:t> </a:t>
            </a:r>
            <a:r>
              <a:rPr lang="en-US" sz="4400" dirty="0" err="1">
                <a:latin typeface="+mj-lt"/>
                <a:cs typeface="Calibri" panose="020F0502020204030204" pitchFamily="34" charset="0"/>
              </a:rPr>
              <a:t>mit</a:t>
            </a:r>
            <a:r>
              <a:rPr lang="en-US" sz="4400" dirty="0">
                <a:latin typeface="+mj-lt"/>
                <a:cs typeface="Calibri" panose="020F0502020204030204" pitchFamily="34" charset="0"/>
              </a:rPr>
              <a:t> den </a:t>
            </a:r>
            <a:r>
              <a:rPr lang="en-US" sz="4400" dirty="0" err="1">
                <a:latin typeface="+mj-lt"/>
                <a:cs typeface="Calibri" panose="020F0502020204030204" pitchFamily="34" charset="0"/>
              </a:rPr>
              <a:t>Mindest-anforderungen</a:t>
            </a:r>
            <a:r>
              <a:rPr lang="en-US" sz="4400" dirty="0">
                <a:latin typeface="+mj-lt"/>
                <a:cs typeface="Calibri" panose="020F0502020204030204" pitchFamily="34" charset="0"/>
              </a:rPr>
              <a:t> </a:t>
            </a:r>
            <a:r>
              <a:rPr lang="en-US" sz="4400" dirty="0" err="1">
                <a:latin typeface="+mj-lt"/>
                <a:cs typeface="Calibri" panose="020F0502020204030204" pitchFamily="34" charset="0"/>
              </a:rPr>
              <a:t>gegen</a:t>
            </a:r>
            <a:r>
              <a:rPr lang="en-US" sz="4400" dirty="0">
                <a:latin typeface="+mj-lt"/>
                <a:cs typeface="Calibri" panose="020F0502020204030204" pitchFamily="34" charset="0"/>
              </a:rPr>
              <a:t> HAI</a:t>
            </a:r>
          </a:p>
          <a:p>
            <a:pPr marL="0" indent="0">
              <a:buNone/>
            </a:pPr>
            <a:br>
              <a:rPr lang="en-US" sz="4400" dirty="0">
                <a:latin typeface="+mj-lt"/>
              </a:rPr>
            </a:br>
            <a:endParaRPr lang="en-US" sz="4400" dirty="0">
              <a:latin typeface="+mj-lt"/>
            </a:endParaRPr>
          </a:p>
        </p:txBody>
      </p:sp>
      <p:sp>
        <p:nvSpPr>
          <p:cNvPr id="2" name="Textplatzhalter 5">
            <a:extLst>
              <a:ext uri="{FF2B5EF4-FFF2-40B4-BE49-F238E27FC236}">
                <a16:creationId xmlns:a16="http://schemas.microsoft.com/office/drawing/2014/main" id="{C4F9A7FE-1726-979F-2B86-25631B1D28A6}"/>
              </a:ext>
            </a:extLst>
          </p:cNvPr>
          <p:cNvSpPr>
            <a:spLocks noGrp="1"/>
          </p:cNvSpPr>
          <p:nvPr>
            <p:ph type="body" sz="quarter" idx="16"/>
          </p:nvPr>
        </p:nvSpPr>
        <p:spPr>
          <a:xfrm>
            <a:off x="1835998" y="2700000"/>
            <a:ext cx="14580672" cy="686667"/>
          </a:xfrm>
        </p:spPr>
        <p:txBody>
          <a:bodyPr/>
          <a:lstStyle/>
          <a:p>
            <a:r>
              <a:rPr lang="en-GB" b="1" dirty="0"/>
              <a:t>StAR-</a:t>
            </a:r>
            <a:r>
              <a:rPr lang="en-GB" b="1" dirty="0" err="1"/>
              <a:t>Strategie</a:t>
            </a:r>
            <a:r>
              <a:rPr lang="en-GB" b="1" dirty="0"/>
              <a:t> und</a:t>
            </a:r>
            <a:r>
              <a:rPr lang="en-GB" dirty="0"/>
              <a:t> </a:t>
            </a:r>
            <a:r>
              <a:rPr lang="en-GB" b="1" dirty="0"/>
              <a:t>Antimicrobial Stewardship-Programme (ASP)</a:t>
            </a:r>
            <a:endParaRPr lang="en-GB" dirty="0"/>
          </a:p>
        </p:txBody>
      </p:sp>
      <p:sp>
        <p:nvSpPr>
          <p:cNvPr id="4" name="Footer Placeholder 2">
            <a:extLst>
              <a:ext uri="{FF2B5EF4-FFF2-40B4-BE49-F238E27FC236}">
                <a16:creationId xmlns:a16="http://schemas.microsoft.com/office/drawing/2014/main" id="{83A707E3-A71E-3873-DAEA-AEA3D0228D7B}"/>
              </a:ext>
            </a:extLst>
          </p:cNvPr>
          <p:cNvSpPr>
            <a:spLocks noGrp="1"/>
          </p:cNvSpPr>
          <p:nvPr>
            <p:ph type="ftr" sz="quarter" idx="10"/>
          </p:nvPr>
        </p:nvSpPr>
        <p:spPr>
          <a:xfrm>
            <a:off x="1836000" y="12585701"/>
            <a:ext cx="14390178" cy="301170"/>
          </a:xfrm>
        </p:spPr>
        <p:txBody>
          <a:bodyPr/>
          <a:lstStyle/>
          <a:p>
            <a:r>
              <a:rPr lang="en-GB" dirty="0" err="1"/>
              <a:t>Implementierung</a:t>
            </a:r>
            <a:r>
              <a:rPr lang="en-GB" dirty="0"/>
              <a:t> von ASP in Schweizer </a:t>
            </a:r>
            <a:r>
              <a:rPr lang="en-GB" dirty="0" err="1"/>
              <a:t>Spitälern</a:t>
            </a:r>
            <a:endParaRPr lang="de-DE" dirty="0"/>
          </a:p>
        </p:txBody>
      </p:sp>
    </p:spTree>
    <p:extLst>
      <p:ext uri="{BB962C8B-B14F-4D97-AF65-F5344CB8AC3E}">
        <p14:creationId xmlns:p14="http://schemas.microsoft.com/office/powerpoint/2010/main" val="2954030331"/>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xmlns:dgm="http://schemas.openxmlformats.org/drawingml/2006/diagra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B3373-9174-C227-38D6-18016061AEC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F8698A8-4308-A0F5-6C00-9F15FEE5545F}"/>
              </a:ext>
            </a:extLst>
          </p:cNvPr>
          <p:cNvSpPr>
            <a:spLocks noGrp="1"/>
          </p:cNvSpPr>
          <p:nvPr>
            <p:ph type="title"/>
          </p:nvPr>
        </p:nvSpPr>
        <p:spPr>
          <a:xfrm>
            <a:off x="1835998" y="1080000"/>
            <a:ext cx="22073760" cy="1620000"/>
          </a:xfrm>
        </p:spPr>
        <p:txBody>
          <a:bodyPr/>
          <a:lstStyle/>
          <a:p>
            <a:r>
              <a:rPr lang="en-GB" sz="5400" dirty="0">
                <a:solidFill>
                  <a:schemeClr val="bg1">
                    <a:lumMod val="75000"/>
                  </a:schemeClr>
                </a:solidFill>
              </a:rPr>
              <a:t>Situation in der Schweiz</a:t>
            </a:r>
            <a:endParaRPr lang="en-GB" sz="6000" dirty="0">
              <a:solidFill>
                <a:schemeClr val="bg1">
                  <a:lumMod val="75000"/>
                </a:schemeClr>
              </a:solidFill>
            </a:endParaRPr>
          </a:p>
        </p:txBody>
      </p:sp>
      <p:sp>
        <p:nvSpPr>
          <p:cNvPr id="3" name="Fußzeilenplatzhalter 2">
            <a:extLst>
              <a:ext uri="{FF2B5EF4-FFF2-40B4-BE49-F238E27FC236}">
                <a16:creationId xmlns:a16="http://schemas.microsoft.com/office/drawing/2014/main" id="{F72EFE57-3825-818A-BCFA-0111BCB275BE}"/>
              </a:ext>
            </a:extLst>
          </p:cNvPr>
          <p:cNvSpPr>
            <a:spLocks noGrp="1"/>
          </p:cNvSpPr>
          <p:nvPr>
            <p:ph type="ftr" sz="quarter" idx="10"/>
          </p:nvPr>
        </p:nvSpPr>
        <p:spPr/>
        <p:txBody>
          <a:bodyPr/>
          <a:lstStyle/>
          <a:p>
            <a:r>
              <a:rPr lang="en-GB" dirty="0" err="1"/>
              <a:t>Implementierung</a:t>
            </a:r>
            <a:r>
              <a:rPr lang="en-GB" dirty="0"/>
              <a:t> von ASP in Schweizer </a:t>
            </a:r>
            <a:r>
              <a:rPr lang="en-GB" dirty="0" err="1"/>
              <a:t>Spitälern</a:t>
            </a:r>
            <a:endParaRPr lang="de-DE" dirty="0"/>
          </a:p>
        </p:txBody>
      </p:sp>
      <p:sp>
        <p:nvSpPr>
          <p:cNvPr id="6" name="Text Placeholder 5">
            <a:extLst>
              <a:ext uri="{FF2B5EF4-FFF2-40B4-BE49-F238E27FC236}">
                <a16:creationId xmlns:a16="http://schemas.microsoft.com/office/drawing/2014/main" id="{7F55EE77-B239-5CA6-73BC-C3845B3A79C0}"/>
              </a:ext>
            </a:extLst>
          </p:cNvPr>
          <p:cNvSpPr>
            <a:spLocks noGrp="1"/>
          </p:cNvSpPr>
          <p:nvPr>
            <p:ph type="body" sz="quarter" idx="16"/>
          </p:nvPr>
        </p:nvSpPr>
        <p:spPr>
          <a:xfrm>
            <a:off x="1835998" y="2650578"/>
            <a:ext cx="21707998" cy="885138"/>
          </a:xfrm>
        </p:spPr>
        <p:txBody>
          <a:bodyPr/>
          <a:lstStyle/>
          <a:p>
            <a:r>
              <a:rPr lang="en-GB" dirty="0"/>
              <a:t>Antimicrobial Stewardship - die Umsetzung lässt zu wünschen übrig...</a:t>
            </a:r>
            <a:endParaRPr lang="de-CH" dirty="0"/>
          </a:p>
        </p:txBody>
      </p:sp>
      <p:sp>
        <p:nvSpPr>
          <p:cNvPr id="5" name="Textplatzhalter 4">
            <a:extLst>
              <a:ext uri="{FF2B5EF4-FFF2-40B4-BE49-F238E27FC236}">
                <a16:creationId xmlns:a16="http://schemas.microsoft.com/office/drawing/2014/main" id="{898F8170-77FC-62C8-4D09-E7FD477900FD}"/>
              </a:ext>
            </a:extLst>
          </p:cNvPr>
          <p:cNvSpPr>
            <a:spLocks noGrp="1"/>
          </p:cNvSpPr>
          <p:nvPr>
            <p:ph type="body" sz="quarter" idx="18"/>
          </p:nvPr>
        </p:nvSpPr>
        <p:spPr>
          <a:xfrm>
            <a:off x="1835998" y="4199467"/>
            <a:ext cx="9477044" cy="7722483"/>
          </a:xfrm>
        </p:spPr>
        <p:txBody>
          <a:bodyPr>
            <a:normAutofit/>
          </a:bodyPr>
          <a:lstStyle/>
          <a:p>
            <a:pPr marL="0" indent="0">
              <a:buNone/>
            </a:pPr>
            <a:r>
              <a:rPr lang="en-GB" b="1" dirty="0">
                <a:latin typeface="+mn-lt"/>
              </a:rPr>
              <a:t>Umfrage zu ASP in Schweizer Spitälern im Jahr 2017</a:t>
            </a:r>
          </a:p>
          <a:p>
            <a:r>
              <a:rPr lang="en-GB" dirty="0"/>
              <a:t>Nur der 62 von 134 </a:t>
            </a:r>
            <a:r>
              <a:rPr lang="en-GB" dirty="0" err="1"/>
              <a:t>Spitäler</a:t>
            </a:r>
            <a:r>
              <a:rPr lang="en-GB" dirty="0"/>
              <a:t> </a:t>
            </a:r>
            <a:r>
              <a:rPr lang="en-GB" dirty="0" err="1"/>
              <a:t>haben</a:t>
            </a:r>
            <a:r>
              <a:rPr lang="en-GB" dirty="0"/>
              <a:t> </a:t>
            </a:r>
            <a:r>
              <a:rPr lang="de-CH" dirty="0"/>
              <a:t>ASP-Aktivitäten umgesetzt</a:t>
            </a:r>
            <a:endParaRPr lang="en-GB" dirty="0"/>
          </a:p>
          <a:p>
            <a:endParaRPr lang="en-GB" dirty="0"/>
          </a:p>
        </p:txBody>
      </p:sp>
      <p:pic>
        <p:nvPicPr>
          <p:cNvPr id="8" name="Picture 7">
            <a:extLst>
              <a:ext uri="{FF2B5EF4-FFF2-40B4-BE49-F238E27FC236}">
                <a16:creationId xmlns:a16="http://schemas.microsoft.com/office/drawing/2014/main" id="{9E944B34-9618-4F8A-AF09-982EB5C41433}"/>
              </a:ext>
            </a:extLst>
          </p:cNvPr>
          <p:cNvPicPr>
            <a:picLocks noChangeAspect="1"/>
          </p:cNvPicPr>
          <p:nvPr/>
        </p:nvPicPr>
        <p:blipFill>
          <a:blip r:embed="rId3"/>
          <a:stretch>
            <a:fillRect/>
          </a:stretch>
        </p:blipFill>
        <p:spPr>
          <a:xfrm rot="580498">
            <a:off x="12815010" y="4582079"/>
            <a:ext cx="5216549" cy="7836788"/>
          </a:xfrm>
          <a:prstGeom prst="rect">
            <a:avLst/>
          </a:prstGeom>
          <a:ln w="12700">
            <a:solidFill>
              <a:schemeClr val="tx1"/>
            </a:solidFill>
          </a:ln>
          <a:effectLst>
            <a:outerShdw blurRad="200235" sx="109455" sy="109455" algn="tl" rotWithShape="0">
              <a:prstClr val="black">
                <a:alpha val="37493"/>
              </a:prstClr>
            </a:outerShdw>
          </a:effectLst>
        </p:spPr>
      </p:pic>
      <p:sp>
        <p:nvSpPr>
          <p:cNvPr id="9" name="TextBox 8">
            <a:extLst>
              <a:ext uri="{FF2B5EF4-FFF2-40B4-BE49-F238E27FC236}">
                <a16:creationId xmlns:a16="http://schemas.microsoft.com/office/drawing/2014/main" id="{F1F0F5AE-2F97-5784-3FB3-9F1537791DE3}"/>
              </a:ext>
            </a:extLst>
          </p:cNvPr>
          <p:cNvSpPr txBox="1"/>
          <p:nvPr/>
        </p:nvSpPr>
        <p:spPr>
          <a:xfrm>
            <a:off x="18224119" y="11968847"/>
            <a:ext cx="12326112" cy="646331"/>
          </a:xfrm>
          <a:prstGeom prst="rect">
            <a:avLst/>
          </a:prstGeom>
          <a:noFill/>
        </p:spPr>
        <p:txBody>
          <a:bodyPr wrap="square">
            <a:spAutoFit/>
          </a:bodyPr>
          <a:lstStyle/>
          <a:p>
            <a:pPr marL="0" indent="0">
              <a:buNone/>
            </a:pPr>
            <a:r>
              <a:rPr lang="en-GB" sz="3600" dirty="0">
                <a:solidFill>
                  <a:srgbClr val="0070C0"/>
                </a:solidFill>
                <a:latin typeface="+mj-lt"/>
              </a:rPr>
              <a:t>[</a:t>
            </a:r>
            <a:r>
              <a:rPr lang="en-GB" sz="3600" dirty="0" err="1">
                <a:solidFill>
                  <a:srgbClr val="0070C0"/>
                </a:solidFill>
                <a:latin typeface="+mj-lt"/>
              </a:rPr>
              <a:t>Osthoff </a:t>
            </a:r>
            <a:r>
              <a:rPr lang="en-GB" sz="3600" dirty="0">
                <a:solidFill>
                  <a:srgbClr val="0070C0"/>
                </a:solidFill>
                <a:latin typeface="+mj-lt"/>
              </a:rPr>
              <a:t>et al, 2017]</a:t>
            </a:r>
          </a:p>
        </p:txBody>
      </p:sp>
    </p:spTree>
    <p:extLst>
      <p:ext uri="{BB962C8B-B14F-4D97-AF65-F5344CB8AC3E}">
        <p14:creationId xmlns:p14="http://schemas.microsoft.com/office/powerpoint/2010/main" val="2680041711"/>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B3373-9174-C227-38D6-18016061AEC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F8698A8-4308-A0F5-6C00-9F15FEE5545F}"/>
              </a:ext>
            </a:extLst>
          </p:cNvPr>
          <p:cNvSpPr>
            <a:spLocks noGrp="1"/>
          </p:cNvSpPr>
          <p:nvPr>
            <p:ph type="title"/>
          </p:nvPr>
        </p:nvSpPr>
        <p:spPr/>
        <p:txBody>
          <a:bodyPr/>
          <a:lstStyle/>
          <a:p>
            <a:r>
              <a:rPr lang="en-GB" sz="5400" dirty="0">
                <a:solidFill>
                  <a:schemeClr val="bg1">
                    <a:lumMod val="75000"/>
                  </a:schemeClr>
                </a:solidFill>
              </a:rPr>
              <a:t>Situation in der Schweiz</a:t>
            </a:r>
            <a:endParaRPr lang="en-GB" sz="6000" dirty="0">
              <a:solidFill>
                <a:schemeClr val="bg1">
                  <a:lumMod val="75000"/>
                </a:schemeClr>
              </a:solidFill>
            </a:endParaRPr>
          </a:p>
        </p:txBody>
      </p:sp>
      <p:sp>
        <p:nvSpPr>
          <p:cNvPr id="3" name="Fußzeilenplatzhalter 2">
            <a:extLst>
              <a:ext uri="{FF2B5EF4-FFF2-40B4-BE49-F238E27FC236}">
                <a16:creationId xmlns:a16="http://schemas.microsoft.com/office/drawing/2014/main" id="{F72EFE57-3825-818A-BCFA-0111BCB275BE}"/>
              </a:ext>
            </a:extLst>
          </p:cNvPr>
          <p:cNvSpPr>
            <a:spLocks noGrp="1"/>
          </p:cNvSpPr>
          <p:nvPr>
            <p:ph type="ftr" sz="quarter" idx="10"/>
          </p:nvPr>
        </p:nvSpPr>
        <p:spPr/>
        <p:txBody>
          <a:bodyPr/>
          <a:lstStyle/>
          <a:p>
            <a:r>
              <a:rPr lang="en-GB" dirty="0" err="1"/>
              <a:t>Implementierung</a:t>
            </a:r>
            <a:r>
              <a:rPr lang="en-GB" dirty="0"/>
              <a:t> von ASP in Schweizer </a:t>
            </a:r>
            <a:r>
              <a:rPr lang="en-GB" dirty="0" err="1"/>
              <a:t>Spitälern</a:t>
            </a:r>
            <a:endParaRPr lang="de-DE" dirty="0"/>
          </a:p>
        </p:txBody>
      </p:sp>
      <p:pic>
        <p:nvPicPr>
          <p:cNvPr id="9" name="Picture 8">
            <a:extLst>
              <a:ext uri="{FF2B5EF4-FFF2-40B4-BE49-F238E27FC236}">
                <a16:creationId xmlns:a16="http://schemas.microsoft.com/office/drawing/2014/main" id="{E46D27CE-5D8F-14C1-4446-6A896C8337CC}"/>
              </a:ext>
            </a:extLst>
          </p:cNvPr>
          <p:cNvPicPr>
            <a:picLocks noChangeAspect="1"/>
          </p:cNvPicPr>
          <p:nvPr/>
        </p:nvPicPr>
        <p:blipFill>
          <a:blip r:embed="rId3"/>
          <a:stretch>
            <a:fillRect/>
          </a:stretch>
        </p:blipFill>
        <p:spPr>
          <a:xfrm>
            <a:off x="5525510" y="4209897"/>
            <a:ext cx="17780452" cy="8074657"/>
          </a:xfrm>
          <a:prstGeom prst="rect">
            <a:avLst/>
          </a:prstGeom>
        </p:spPr>
      </p:pic>
      <p:sp>
        <p:nvSpPr>
          <p:cNvPr id="5" name="Textplatzhalter 4">
            <a:extLst>
              <a:ext uri="{FF2B5EF4-FFF2-40B4-BE49-F238E27FC236}">
                <a16:creationId xmlns:a16="http://schemas.microsoft.com/office/drawing/2014/main" id="{898F8170-77FC-62C8-4D09-E7FD477900FD}"/>
              </a:ext>
            </a:extLst>
          </p:cNvPr>
          <p:cNvSpPr>
            <a:spLocks noGrp="1"/>
          </p:cNvSpPr>
          <p:nvPr>
            <p:ph type="body" sz="quarter" idx="18"/>
          </p:nvPr>
        </p:nvSpPr>
        <p:spPr>
          <a:xfrm>
            <a:off x="20245398" y="11264920"/>
            <a:ext cx="2604395" cy="435095"/>
          </a:xfrm>
        </p:spPr>
        <p:txBody>
          <a:bodyPr>
            <a:normAutofit fontScale="70000" lnSpcReduction="20000"/>
          </a:bodyPr>
          <a:lstStyle/>
          <a:p>
            <a:pPr marL="0" indent="0">
              <a:buNone/>
            </a:pPr>
            <a:r>
              <a:rPr lang="en-GB" sz="2800" dirty="0"/>
              <a:t>Cassini und andere, 2021</a:t>
            </a:r>
          </a:p>
        </p:txBody>
      </p:sp>
      <p:sp>
        <p:nvSpPr>
          <p:cNvPr id="11" name="Rectangle 10">
            <a:extLst>
              <a:ext uri="{FF2B5EF4-FFF2-40B4-BE49-F238E27FC236}">
                <a16:creationId xmlns:a16="http://schemas.microsoft.com/office/drawing/2014/main" id="{EC50D4AF-5319-84F4-B514-1CA5EAAAF5A5}"/>
              </a:ext>
            </a:extLst>
          </p:cNvPr>
          <p:cNvSpPr/>
          <p:nvPr/>
        </p:nvSpPr>
        <p:spPr>
          <a:xfrm>
            <a:off x="12193587" y="11900348"/>
            <a:ext cx="3931920" cy="356520"/>
          </a:xfrm>
          <a:prstGeom prst="rect">
            <a:avLst/>
          </a:prstGeom>
          <a:solidFill>
            <a:srgbClr val="76D6FF">
              <a:alpha val="2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12" name="Rectangle 11">
            <a:extLst>
              <a:ext uri="{FF2B5EF4-FFF2-40B4-BE49-F238E27FC236}">
                <a16:creationId xmlns:a16="http://schemas.microsoft.com/office/drawing/2014/main" id="{062A8AC5-0974-5060-452C-4CAE20CAD31A}"/>
              </a:ext>
            </a:extLst>
          </p:cNvPr>
          <p:cNvSpPr/>
          <p:nvPr/>
        </p:nvSpPr>
        <p:spPr>
          <a:xfrm>
            <a:off x="10462896" y="9930920"/>
            <a:ext cx="1866968" cy="712699"/>
          </a:xfrm>
          <a:prstGeom prst="rect">
            <a:avLst/>
          </a:prstGeom>
          <a:solidFill>
            <a:srgbClr val="76D6FF">
              <a:alpha val="2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13" name="Right Arrow 12">
            <a:extLst>
              <a:ext uri="{FF2B5EF4-FFF2-40B4-BE49-F238E27FC236}">
                <a16:creationId xmlns:a16="http://schemas.microsoft.com/office/drawing/2014/main" id="{8EA26450-A75C-EF52-BFE0-79EEC06D46C1}"/>
              </a:ext>
            </a:extLst>
          </p:cNvPr>
          <p:cNvSpPr/>
          <p:nvPr/>
        </p:nvSpPr>
        <p:spPr>
          <a:xfrm rot="574797">
            <a:off x="5445444" y="6340337"/>
            <a:ext cx="4836935" cy="367671"/>
          </a:xfrm>
          <a:prstGeom prst="rightArrow">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16" name="TextBox 15">
            <a:extLst>
              <a:ext uri="{FF2B5EF4-FFF2-40B4-BE49-F238E27FC236}">
                <a16:creationId xmlns:a16="http://schemas.microsoft.com/office/drawing/2014/main" id="{755D18B0-2BB5-5F95-6BFA-363FAE76D6AD}"/>
              </a:ext>
            </a:extLst>
          </p:cNvPr>
          <p:cNvSpPr txBox="1"/>
          <p:nvPr/>
        </p:nvSpPr>
        <p:spPr>
          <a:xfrm>
            <a:off x="1835999" y="4188036"/>
            <a:ext cx="3689512" cy="7478970"/>
          </a:xfrm>
          <a:prstGeom prst="rect">
            <a:avLst/>
          </a:prstGeom>
          <a:noFill/>
        </p:spPr>
        <p:txBody>
          <a:bodyPr wrap="square">
            <a:spAutoFit/>
          </a:bodyPr>
          <a:lstStyle/>
          <a:p>
            <a:r>
              <a:rPr lang="en-GB" sz="4800" dirty="0">
                <a:solidFill>
                  <a:srgbClr val="0070C0"/>
                </a:solidFill>
                <a:latin typeface="+mj-lt"/>
              </a:rPr>
              <a:t>Kleine Investition, </a:t>
            </a:r>
            <a:r>
              <a:rPr lang="en-GB" sz="4800" dirty="0" err="1">
                <a:solidFill>
                  <a:srgbClr val="C00000"/>
                </a:solidFill>
                <a:latin typeface="+mj-lt"/>
              </a:rPr>
              <a:t>grosse</a:t>
            </a:r>
            <a:r>
              <a:rPr lang="en-GB" sz="4800" dirty="0">
                <a:solidFill>
                  <a:srgbClr val="C00000"/>
                </a:solidFill>
                <a:latin typeface="+mj-lt"/>
              </a:rPr>
              <a:t> </a:t>
            </a:r>
            <a:r>
              <a:rPr lang="en-GB" sz="4800" dirty="0" err="1">
                <a:solidFill>
                  <a:srgbClr val="C00000"/>
                </a:solidFill>
                <a:latin typeface="+mj-lt"/>
              </a:rPr>
              <a:t>Rendite</a:t>
            </a:r>
            <a:r>
              <a:rPr lang="en-GB" sz="4800" dirty="0">
                <a:solidFill>
                  <a:srgbClr val="C00000"/>
                </a:solidFill>
                <a:latin typeface="+mj-lt"/>
              </a:rPr>
              <a:t> </a:t>
            </a:r>
            <a:br>
              <a:rPr lang="en-GB" sz="4800" dirty="0">
                <a:solidFill>
                  <a:srgbClr val="C00000"/>
                </a:solidFill>
                <a:latin typeface="+mj-lt"/>
              </a:rPr>
            </a:br>
            <a:r>
              <a:rPr lang="en-GB" sz="4800" dirty="0" err="1">
                <a:solidFill>
                  <a:srgbClr val="0070C0"/>
                </a:solidFill>
                <a:latin typeface="+mj-lt"/>
              </a:rPr>
              <a:t>durch</a:t>
            </a:r>
            <a:r>
              <a:rPr lang="en-GB" sz="4800" dirty="0">
                <a:solidFill>
                  <a:srgbClr val="0070C0"/>
                </a:solidFill>
                <a:latin typeface="+mj-lt"/>
              </a:rPr>
              <a:t> geringere </a:t>
            </a:r>
            <a:r>
              <a:rPr lang="en-GB" sz="4800" dirty="0" err="1">
                <a:solidFill>
                  <a:srgbClr val="0070C0"/>
                </a:solidFill>
                <a:latin typeface="+mj-lt"/>
              </a:rPr>
              <a:t>jährliche</a:t>
            </a:r>
            <a:r>
              <a:rPr lang="en-GB" sz="4800" dirty="0">
                <a:solidFill>
                  <a:srgbClr val="0070C0"/>
                </a:solidFill>
                <a:latin typeface="+mj-lt"/>
              </a:rPr>
              <a:t> </a:t>
            </a:r>
            <a:r>
              <a:rPr lang="en-GB" sz="4800" dirty="0" err="1">
                <a:solidFill>
                  <a:srgbClr val="0070C0"/>
                </a:solidFill>
                <a:latin typeface="+mj-lt"/>
              </a:rPr>
              <a:t>Spitalkosten</a:t>
            </a:r>
            <a:r>
              <a:rPr lang="en-GB" sz="4800" dirty="0">
                <a:solidFill>
                  <a:srgbClr val="0070C0"/>
                </a:solidFill>
                <a:latin typeface="+mj-lt"/>
              </a:rPr>
              <a:t> aufgrund von AMR</a:t>
            </a:r>
            <a:endParaRPr lang="de-CH" sz="4800" dirty="0">
              <a:solidFill>
                <a:srgbClr val="0070C0"/>
              </a:solidFill>
              <a:latin typeface="+mj-lt"/>
            </a:endParaRPr>
          </a:p>
        </p:txBody>
      </p:sp>
      <p:sp>
        <p:nvSpPr>
          <p:cNvPr id="19" name="Text Placeholder 5">
            <a:extLst>
              <a:ext uri="{FF2B5EF4-FFF2-40B4-BE49-F238E27FC236}">
                <a16:creationId xmlns:a16="http://schemas.microsoft.com/office/drawing/2014/main" id="{0902289D-793A-A79A-CB36-2270A3D3A919}"/>
              </a:ext>
            </a:extLst>
          </p:cNvPr>
          <p:cNvSpPr>
            <a:spLocks noGrp="1"/>
          </p:cNvSpPr>
          <p:nvPr>
            <p:ph type="body" sz="quarter" idx="16"/>
          </p:nvPr>
        </p:nvSpPr>
        <p:spPr>
          <a:xfrm>
            <a:off x="1835998" y="2706423"/>
            <a:ext cx="21707998" cy="885138"/>
          </a:xfrm>
        </p:spPr>
        <p:txBody>
          <a:bodyPr/>
          <a:lstStyle/>
          <a:p>
            <a:r>
              <a:rPr lang="en-GB" dirty="0"/>
              <a:t>... trotz nachgewiesener Kosteneffizienz</a:t>
            </a:r>
            <a:endParaRPr lang="de-CH" dirty="0"/>
          </a:p>
        </p:txBody>
      </p:sp>
      <p:sp>
        <p:nvSpPr>
          <p:cNvPr id="20" name="Right Arrow 19">
            <a:extLst>
              <a:ext uri="{FF2B5EF4-FFF2-40B4-BE49-F238E27FC236}">
                <a16:creationId xmlns:a16="http://schemas.microsoft.com/office/drawing/2014/main" id="{489CD94B-61AA-A829-8124-CB1194EA5EF7}"/>
              </a:ext>
            </a:extLst>
          </p:cNvPr>
          <p:cNvSpPr/>
          <p:nvPr/>
        </p:nvSpPr>
        <p:spPr>
          <a:xfrm rot="574797">
            <a:off x="5757098" y="6934529"/>
            <a:ext cx="4836935" cy="367671"/>
          </a:xfrm>
          <a:prstGeom prst="right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10" name="Rounded Rectangle 9">
            <a:extLst>
              <a:ext uri="{FF2B5EF4-FFF2-40B4-BE49-F238E27FC236}">
                <a16:creationId xmlns:a16="http://schemas.microsoft.com/office/drawing/2014/main" id="{E0285341-8560-5CBD-80AC-2CEB5E88A924}"/>
              </a:ext>
            </a:extLst>
          </p:cNvPr>
          <p:cNvSpPr/>
          <p:nvPr/>
        </p:nvSpPr>
        <p:spPr>
          <a:xfrm>
            <a:off x="10189372" y="4305808"/>
            <a:ext cx="2414016" cy="6719184"/>
          </a:xfrm>
          <a:prstGeom prst="roundRect">
            <a:avLst/>
          </a:prstGeom>
          <a:noFill/>
          <a:ln w="53975">
            <a:solidFill>
              <a:srgbClr val="0070C0"/>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de-CH" dirty="0"/>
          </a:p>
        </p:txBody>
      </p:sp>
    </p:spTree>
    <p:extLst>
      <p:ext uri="{BB962C8B-B14F-4D97-AF65-F5344CB8AC3E}">
        <p14:creationId xmlns:p14="http://schemas.microsoft.com/office/powerpoint/2010/main" val="2430274056"/>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efense in Depth: Detonation Technologies - InQuest">
            <a:extLst>
              <a:ext uri="{FF2B5EF4-FFF2-40B4-BE49-F238E27FC236}">
                <a16:creationId xmlns:a16="http://schemas.microsoft.com/office/drawing/2014/main" id="{9E74538D-59B1-C54B-F1BE-190E38E380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1875" y="4279452"/>
            <a:ext cx="12342123" cy="83062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5AA5A85B-3ED3-7C71-95DF-A071E0A90FA9}"/>
              </a:ext>
            </a:extLst>
          </p:cNvPr>
          <p:cNvSpPr>
            <a:spLocks noGrp="1"/>
          </p:cNvSpPr>
          <p:nvPr>
            <p:ph type="title"/>
          </p:nvPr>
        </p:nvSpPr>
        <p:spPr>
          <a:solidFill>
            <a:schemeClr val="lt1">
              <a:alpha val="0"/>
            </a:schemeClr>
          </a:solidFill>
        </p:spPr>
        <p:txBody>
          <a:bodyPr/>
          <a:lstStyle/>
          <a:p>
            <a:r>
              <a:rPr lang="de-CH" sz="5400" dirty="0">
                <a:solidFill>
                  <a:schemeClr val="bg1">
                    <a:lumMod val="75000"/>
                  </a:schemeClr>
                </a:solidFill>
              </a:rPr>
              <a:t>Risikominderung: Wie ein lokales ASP die Qualität der Behandlung verbessert</a:t>
            </a:r>
          </a:p>
        </p:txBody>
      </p:sp>
      <p:sp>
        <p:nvSpPr>
          <p:cNvPr id="3" name="Footer Placeholder 2">
            <a:extLst>
              <a:ext uri="{FF2B5EF4-FFF2-40B4-BE49-F238E27FC236}">
                <a16:creationId xmlns:a16="http://schemas.microsoft.com/office/drawing/2014/main" id="{0EDC39A3-7409-E9BA-CAB7-FDC627B01F3B}"/>
              </a:ext>
            </a:extLst>
          </p:cNvPr>
          <p:cNvSpPr>
            <a:spLocks noGrp="1"/>
          </p:cNvSpPr>
          <p:nvPr>
            <p:ph type="ftr" sz="quarter" idx="10"/>
          </p:nvPr>
        </p:nvSpPr>
        <p:spPr/>
        <p:txBody>
          <a:bodyPr/>
          <a:lstStyle/>
          <a:p>
            <a:r>
              <a:rPr lang="en-GB" dirty="0" err="1"/>
              <a:t>Implementierung</a:t>
            </a:r>
            <a:r>
              <a:rPr lang="en-GB" dirty="0"/>
              <a:t> von ASP in Schweizer </a:t>
            </a:r>
            <a:r>
              <a:rPr lang="en-GB" dirty="0" err="1"/>
              <a:t>Spitälern</a:t>
            </a:r>
            <a:endParaRPr lang="de-DE" dirty="0"/>
          </a:p>
        </p:txBody>
      </p:sp>
      <p:sp>
        <p:nvSpPr>
          <p:cNvPr id="7" name="Text Placeholder 6">
            <a:extLst>
              <a:ext uri="{FF2B5EF4-FFF2-40B4-BE49-F238E27FC236}">
                <a16:creationId xmlns:a16="http://schemas.microsoft.com/office/drawing/2014/main" id="{B4FA38A6-34D9-3582-CCB0-5AE20E208CBC}"/>
              </a:ext>
            </a:extLst>
          </p:cNvPr>
          <p:cNvSpPr>
            <a:spLocks noGrp="1"/>
          </p:cNvSpPr>
          <p:nvPr>
            <p:ph type="body" sz="quarter" idx="16"/>
          </p:nvPr>
        </p:nvSpPr>
        <p:spPr>
          <a:xfrm>
            <a:off x="1835997" y="2966643"/>
            <a:ext cx="10620000" cy="885138"/>
          </a:xfrm>
          <a:solidFill>
            <a:schemeClr val="lt1">
              <a:alpha val="0"/>
            </a:schemeClr>
          </a:solidFill>
        </p:spPr>
        <p:txBody>
          <a:bodyPr/>
          <a:lstStyle/>
          <a:p>
            <a:r>
              <a:rPr lang="de-CH" dirty="0"/>
              <a:t>ASP-Schlüsselkomponenten</a:t>
            </a:r>
          </a:p>
        </p:txBody>
      </p:sp>
      <p:sp>
        <p:nvSpPr>
          <p:cNvPr id="9" name="Text Placeholder 8">
            <a:extLst>
              <a:ext uri="{FF2B5EF4-FFF2-40B4-BE49-F238E27FC236}">
                <a16:creationId xmlns:a16="http://schemas.microsoft.com/office/drawing/2014/main" id="{C3E14733-EAA4-CF4F-6E24-57E02A84F783}"/>
              </a:ext>
            </a:extLst>
          </p:cNvPr>
          <p:cNvSpPr>
            <a:spLocks noGrp="1"/>
          </p:cNvSpPr>
          <p:nvPr>
            <p:ph type="body" sz="quarter" idx="18"/>
          </p:nvPr>
        </p:nvSpPr>
        <p:spPr>
          <a:xfrm>
            <a:off x="1835997" y="4198938"/>
            <a:ext cx="11314737" cy="8093075"/>
          </a:xfrm>
          <a:solidFill>
            <a:schemeClr val="lt1">
              <a:alpha val="0"/>
            </a:schemeClr>
          </a:solidFill>
        </p:spPr>
        <p:txBody>
          <a:bodyPr>
            <a:normAutofit fontScale="70000" lnSpcReduction="20000"/>
          </a:bodyPr>
          <a:lstStyle/>
          <a:p>
            <a:pPr>
              <a:lnSpc>
                <a:spcPct val="120000"/>
              </a:lnSpc>
              <a:spcBef>
                <a:spcPts val="600"/>
              </a:spcBef>
              <a:spcAft>
                <a:spcPts val="600"/>
              </a:spcAft>
            </a:pPr>
            <a:r>
              <a:rPr lang="de-CH" dirty="0"/>
              <a:t>Ein von der Spitalleitung beauftragtes ASP-Team </a:t>
            </a:r>
          </a:p>
          <a:p>
            <a:pPr>
              <a:lnSpc>
                <a:spcPct val="120000"/>
              </a:lnSpc>
              <a:spcBef>
                <a:spcPts val="600"/>
              </a:spcBef>
              <a:spcAft>
                <a:spcPts val="600"/>
              </a:spcAft>
            </a:pPr>
            <a:r>
              <a:rPr lang="de-CH" dirty="0"/>
              <a:t>Audit der Verschreibungspraxis (Breitspektrum-Antibiotika-Einsatz) in verschiedenen Abteilungen </a:t>
            </a:r>
          </a:p>
          <a:p>
            <a:pPr>
              <a:lnSpc>
                <a:spcPct val="120000"/>
              </a:lnSpc>
              <a:spcBef>
                <a:spcPts val="600"/>
              </a:spcBef>
              <a:spcAft>
                <a:spcPts val="600"/>
              </a:spcAft>
            </a:pPr>
            <a:r>
              <a:rPr lang="de-CH" dirty="0"/>
              <a:t>Monitoring der Antibiotikaresistenz und </a:t>
            </a:r>
            <a:br>
              <a:rPr lang="de-CH" dirty="0"/>
            </a:br>
            <a:r>
              <a:rPr lang="de-CH" dirty="0"/>
              <a:t>der  </a:t>
            </a:r>
            <a:r>
              <a:rPr lang="de-CH" i="1" dirty="0" err="1"/>
              <a:t>C.difficile</a:t>
            </a:r>
            <a:r>
              <a:rPr lang="de-CH" dirty="0"/>
              <a:t>-Inzidenz</a:t>
            </a:r>
          </a:p>
          <a:p>
            <a:pPr>
              <a:lnSpc>
                <a:spcPct val="120000"/>
              </a:lnSpc>
              <a:spcBef>
                <a:spcPts val="600"/>
              </a:spcBef>
              <a:spcAft>
                <a:spcPts val="600"/>
              </a:spcAft>
            </a:pPr>
            <a:r>
              <a:rPr lang="de-DE" dirty="0"/>
              <a:t>Leitlinien für die antimikrobielle Therapie</a:t>
            </a:r>
          </a:p>
          <a:p>
            <a:pPr>
              <a:lnSpc>
                <a:spcPct val="120000"/>
              </a:lnSpc>
              <a:spcBef>
                <a:spcPts val="600"/>
              </a:spcBef>
              <a:spcAft>
                <a:spcPts val="600"/>
              </a:spcAft>
            </a:pPr>
            <a:r>
              <a:rPr lang="de-CH" dirty="0"/>
              <a:t>Fortbildung von Ärztinnen und Ärzten, Apotheker*innen und Pflegekräften </a:t>
            </a:r>
          </a:p>
          <a:p>
            <a:pPr>
              <a:lnSpc>
                <a:spcPct val="120000"/>
              </a:lnSpc>
              <a:spcBef>
                <a:spcPts val="600"/>
              </a:spcBef>
              <a:spcAft>
                <a:spcPts val="600"/>
              </a:spcAft>
            </a:pPr>
            <a:r>
              <a:rPr lang="de-CH" dirty="0"/>
              <a:t>Monitoring des Antibiotika-Verbrauchs</a:t>
            </a:r>
          </a:p>
          <a:p>
            <a:pPr>
              <a:lnSpc>
                <a:spcPct val="120000"/>
              </a:lnSpc>
              <a:spcBef>
                <a:spcPts val="600"/>
              </a:spcBef>
              <a:spcAft>
                <a:spcPts val="600"/>
              </a:spcAft>
            </a:pPr>
            <a:r>
              <a:rPr lang="de-CH" dirty="0"/>
              <a:t>IT-Unterstützung, z.B. Alerts für die Überprüfung bzw. die Beendigung der Antibiotikaverschreibung</a:t>
            </a:r>
          </a:p>
        </p:txBody>
      </p:sp>
    </p:spTree>
    <p:extLst>
      <p:ext uri="{BB962C8B-B14F-4D97-AF65-F5344CB8AC3E}">
        <p14:creationId xmlns:p14="http://schemas.microsoft.com/office/powerpoint/2010/main" val="3795932947"/>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xmlns:a14="http://schemas.microsoft.com/office/drawing/2010/main">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A5A85B-3ED3-7C71-95DF-A071E0A90FA9}"/>
              </a:ext>
            </a:extLst>
          </p:cNvPr>
          <p:cNvSpPr>
            <a:spLocks noGrp="1"/>
          </p:cNvSpPr>
          <p:nvPr>
            <p:ph type="title"/>
          </p:nvPr>
        </p:nvSpPr>
        <p:spPr>
          <a:solidFill>
            <a:schemeClr val="lt1">
              <a:alpha val="0"/>
            </a:schemeClr>
          </a:solidFill>
        </p:spPr>
        <p:txBody>
          <a:bodyPr/>
          <a:lstStyle/>
          <a:p>
            <a:r>
              <a:rPr lang="de-CH" sz="5400" dirty="0">
                <a:solidFill>
                  <a:schemeClr val="bg1">
                    <a:lumMod val="75000"/>
                  </a:schemeClr>
                </a:solidFill>
              </a:rPr>
              <a:t>Lokale Probleme bei der Verwendung antimikrobieller Mittel ?</a:t>
            </a:r>
          </a:p>
        </p:txBody>
      </p:sp>
      <p:sp>
        <p:nvSpPr>
          <p:cNvPr id="3" name="Footer Placeholder 2">
            <a:extLst>
              <a:ext uri="{FF2B5EF4-FFF2-40B4-BE49-F238E27FC236}">
                <a16:creationId xmlns:a16="http://schemas.microsoft.com/office/drawing/2014/main" id="{0EDC39A3-7409-E9BA-CAB7-FDC627B01F3B}"/>
              </a:ext>
            </a:extLst>
          </p:cNvPr>
          <p:cNvSpPr>
            <a:spLocks noGrp="1"/>
          </p:cNvSpPr>
          <p:nvPr>
            <p:ph type="ftr" sz="quarter" idx="10"/>
          </p:nvPr>
        </p:nvSpPr>
        <p:spPr/>
        <p:txBody>
          <a:bodyPr/>
          <a:lstStyle/>
          <a:p>
            <a:r>
              <a:rPr lang="en-GB" dirty="0" err="1"/>
              <a:t>Implementierung</a:t>
            </a:r>
            <a:r>
              <a:rPr lang="en-GB" dirty="0"/>
              <a:t> von ASP in Schweizer </a:t>
            </a:r>
            <a:r>
              <a:rPr lang="en-GB" dirty="0" err="1"/>
              <a:t>Spitälern</a:t>
            </a:r>
            <a:endParaRPr lang="de-DE" dirty="0"/>
          </a:p>
        </p:txBody>
      </p:sp>
      <p:sp>
        <p:nvSpPr>
          <p:cNvPr id="8" name="Picture Placeholder 7">
            <a:extLst>
              <a:ext uri="{FF2B5EF4-FFF2-40B4-BE49-F238E27FC236}">
                <a16:creationId xmlns:a16="http://schemas.microsoft.com/office/drawing/2014/main" id="{9E935BE9-9372-2B6F-4116-B68EDE29BDBA}"/>
              </a:ext>
            </a:extLst>
          </p:cNvPr>
          <p:cNvSpPr>
            <a:spLocks noGrp="1"/>
          </p:cNvSpPr>
          <p:nvPr>
            <p:ph type="pic" sz="quarter" idx="12"/>
          </p:nvPr>
        </p:nvSpPr>
        <p:spPr>
          <a:xfrm>
            <a:off x="1836737" y="2993688"/>
            <a:ext cx="10356849" cy="9298325"/>
          </a:xfrm>
        </p:spPr>
        <p:txBody>
          <a:bodyPr/>
          <a:lstStyle/>
          <a:p>
            <a:pPr marL="0" indent="0">
              <a:buNone/>
            </a:pPr>
            <a:r>
              <a:rPr lang="nl-NL" b="1" dirty="0">
                <a:latin typeface="+mj-lt"/>
                <a:sym typeface="Wingdings" pitchFamily="2" charset="2"/>
              </a:rPr>
              <a:t>[NENNEN SIE HIER DAS HAUPTPROBLEM]</a:t>
            </a:r>
            <a:endParaRPr lang="en-GB" b="1" dirty="0">
              <a:latin typeface="+mj-lt"/>
              <a:cs typeface="Calibri" panose="020F0502020204030204" pitchFamily="34" charset="0"/>
              <a:sym typeface="Wingdings" pitchFamily="2" charset="2"/>
            </a:endParaRP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zum</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Beispiel</a:t>
            </a:r>
            <a:r>
              <a:rPr lang="en-US" dirty="0">
                <a:latin typeface="Calibri" panose="020F0502020204030204" pitchFamily="34" charset="0"/>
                <a:cs typeface="Calibri" panose="020F0502020204030204" pitchFamily="34" charset="0"/>
              </a:rPr>
              <a:t> seine </a:t>
            </a:r>
            <a:r>
              <a:rPr lang="de-DE" dirty="0">
                <a:latin typeface="Calibri" panose="020F0502020204030204" pitchFamily="34" charset="0"/>
                <a:cs typeface="Calibri" panose="020F0502020204030204" pitchFamily="34" charset="0"/>
              </a:rPr>
              <a:t>Art, den Umfang, die Ursachen und die spezifischen Folgen]</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 </a:t>
            </a:r>
          </a:p>
          <a:p>
            <a:endParaRPr lang="de-CH" dirty="0"/>
          </a:p>
        </p:txBody>
      </p:sp>
      <p:sp>
        <p:nvSpPr>
          <p:cNvPr id="4" name="Text Placeholder 3">
            <a:extLst>
              <a:ext uri="{FF2B5EF4-FFF2-40B4-BE49-F238E27FC236}">
                <a16:creationId xmlns:a16="http://schemas.microsoft.com/office/drawing/2014/main" id="{2088E259-963A-E0AE-D385-A0B2FBB079F7}"/>
              </a:ext>
            </a:extLst>
          </p:cNvPr>
          <p:cNvSpPr>
            <a:spLocks noGrp="1"/>
          </p:cNvSpPr>
          <p:nvPr>
            <p:ph type="body" sz="quarter" idx="19"/>
          </p:nvPr>
        </p:nvSpPr>
        <p:spPr/>
        <p:txBody>
          <a:bodyPr/>
          <a:lstStyle/>
          <a:p>
            <a:endParaRPr lang="en-US" dirty="0"/>
          </a:p>
        </p:txBody>
      </p:sp>
    </p:spTree>
    <p:extLst>
      <p:ext uri="{BB962C8B-B14F-4D97-AF65-F5344CB8AC3E}">
        <p14:creationId xmlns:p14="http://schemas.microsoft.com/office/powerpoint/2010/main" val="3309690222"/>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A5A85B-3ED3-7C71-95DF-A071E0A90FA9}"/>
              </a:ext>
            </a:extLst>
          </p:cNvPr>
          <p:cNvSpPr>
            <a:spLocks noGrp="1"/>
          </p:cNvSpPr>
          <p:nvPr>
            <p:ph type="title"/>
          </p:nvPr>
        </p:nvSpPr>
        <p:spPr>
          <a:solidFill>
            <a:schemeClr val="lt1">
              <a:alpha val="0"/>
            </a:schemeClr>
          </a:solidFill>
        </p:spPr>
        <p:txBody>
          <a:bodyPr/>
          <a:lstStyle/>
          <a:p>
            <a:r>
              <a:rPr lang="en-GB" sz="5400" b="1" dirty="0" err="1">
                <a:solidFill>
                  <a:schemeClr val="bg1">
                    <a:lumMod val="75000"/>
                  </a:schemeClr>
                </a:solidFill>
              </a:rPr>
              <a:t>Implementierung</a:t>
            </a:r>
            <a:r>
              <a:rPr lang="en-GB" sz="5400" b="1" dirty="0">
                <a:solidFill>
                  <a:schemeClr val="bg1">
                    <a:lumMod val="75000"/>
                  </a:schemeClr>
                </a:solidFill>
              </a:rPr>
              <a:t> </a:t>
            </a:r>
            <a:r>
              <a:rPr lang="en-GB" sz="5400" b="1" dirty="0" err="1">
                <a:solidFill>
                  <a:schemeClr val="bg1">
                    <a:lumMod val="75000"/>
                  </a:schemeClr>
                </a:solidFill>
              </a:rPr>
              <a:t>eines</a:t>
            </a:r>
            <a:r>
              <a:rPr lang="en-GB" sz="5400" b="1" dirty="0">
                <a:solidFill>
                  <a:schemeClr val="bg1">
                    <a:lumMod val="75000"/>
                  </a:schemeClr>
                </a:solidFill>
              </a:rPr>
              <a:t> </a:t>
            </a:r>
            <a:r>
              <a:rPr lang="en-GB" sz="5400" b="1" dirty="0" err="1">
                <a:solidFill>
                  <a:schemeClr val="bg1">
                    <a:lumMod val="75000"/>
                  </a:schemeClr>
                </a:solidFill>
              </a:rPr>
              <a:t>lokalen</a:t>
            </a:r>
            <a:r>
              <a:rPr lang="en-GB" sz="5400" b="1" dirty="0">
                <a:solidFill>
                  <a:schemeClr val="bg1">
                    <a:lumMod val="75000"/>
                  </a:schemeClr>
                </a:solidFill>
              </a:rPr>
              <a:t> ASP</a:t>
            </a:r>
            <a:endParaRPr lang="de-CH" sz="5400" dirty="0">
              <a:solidFill>
                <a:schemeClr val="bg1">
                  <a:lumMod val="75000"/>
                </a:schemeClr>
              </a:solidFill>
              <a:latin typeface="Calibri" panose="020F0502020204030204" pitchFamily="34" charset="0"/>
              <a:ea typeface="+mn-ea"/>
              <a:cs typeface="Calibri" panose="020F0502020204030204" pitchFamily="34" charset="0"/>
            </a:endParaRPr>
          </a:p>
        </p:txBody>
      </p:sp>
      <p:sp>
        <p:nvSpPr>
          <p:cNvPr id="3" name="Footer Placeholder 2">
            <a:extLst>
              <a:ext uri="{FF2B5EF4-FFF2-40B4-BE49-F238E27FC236}">
                <a16:creationId xmlns:a16="http://schemas.microsoft.com/office/drawing/2014/main" id="{0EDC39A3-7409-E9BA-CAB7-FDC627B01F3B}"/>
              </a:ext>
            </a:extLst>
          </p:cNvPr>
          <p:cNvSpPr>
            <a:spLocks noGrp="1"/>
          </p:cNvSpPr>
          <p:nvPr>
            <p:ph type="ftr" sz="quarter" idx="10"/>
          </p:nvPr>
        </p:nvSpPr>
        <p:spPr/>
        <p:txBody>
          <a:bodyPr/>
          <a:lstStyle/>
          <a:p>
            <a:r>
              <a:rPr lang="en-GB" dirty="0" err="1"/>
              <a:t>Implementierung</a:t>
            </a:r>
            <a:r>
              <a:rPr lang="en-GB" dirty="0"/>
              <a:t> von ASP in Schweizer </a:t>
            </a:r>
            <a:r>
              <a:rPr lang="en-GB" dirty="0" err="1"/>
              <a:t>Spitälern</a:t>
            </a:r>
            <a:endParaRPr lang="de-DE" dirty="0"/>
          </a:p>
        </p:txBody>
      </p:sp>
      <p:sp>
        <p:nvSpPr>
          <p:cNvPr id="7" name="Textplatzhalter 6">
            <a:extLst>
              <a:ext uri="{FF2B5EF4-FFF2-40B4-BE49-F238E27FC236}">
                <a16:creationId xmlns:a16="http://schemas.microsoft.com/office/drawing/2014/main" id="{1BC20578-491A-9199-5DA3-5795E5654019}"/>
              </a:ext>
            </a:extLst>
          </p:cNvPr>
          <p:cNvSpPr>
            <a:spLocks noGrp="1"/>
          </p:cNvSpPr>
          <p:nvPr>
            <p:ph type="body" sz="quarter" idx="16"/>
          </p:nvPr>
        </p:nvSpPr>
        <p:spPr>
          <a:xfrm>
            <a:off x="1835998" y="2993688"/>
            <a:ext cx="21707998" cy="885138"/>
          </a:xfrm>
        </p:spPr>
        <p:txBody>
          <a:bodyPr/>
          <a:lstStyle/>
          <a:p>
            <a:r>
              <a:rPr lang="de-DE" dirty="0"/>
              <a:t>Projektskizze zur ersten ASP-Aktivität (Entwurf)</a:t>
            </a:r>
            <a:endParaRPr lang="en-GB" dirty="0"/>
          </a:p>
        </p:txBody>
      </p:sp>
      <p:sp>
        <p:nvSpPr>
          <p:cNvPr id="10" name="Textplatzhalter 9">
            <a:extLst>
              <a:ext uri="{FF2B5EF4-FFF2-40B4-BE49-F238E27FC236}">
                <a16:creationId xmlns:a16="http://schemas.microsoft.com/office/drawing/2014/main" id="{D157DE67-A259-1885-A616-A123E52327DB}"/>
              </a:ext>
            </a:extLst>
          </p:cNvPr>
          <p:cNvSpPr>
            <a:spLocks noGrp="1"/>
          </p:cNvSpPr>
          <p:nvPr>
            <p:ph type="body" sz="quarter" idx="18"/>
          </p:nvPr>
        </p:nvSpPr>
        <p:spPr/>
        <p:txBody>
          <a:bodyPr/>
          <a:lstStyle/>
          <a:p>
            <a:pPr>
              <a:spcBef>
                <a:spcPts val="1200"/>
              </a:spcBef>
              <a:spcAft>
                <a:spcPts val="1200"/>
              </a:spcAft>
            </a:pPr>
            <a:r>
              <a:rPr lang="en-GB" dirty="0" err="1"/>
              <a:t>Aktivität</a:t>
            </a:r>
            <a:r>
              <a:rPr lang="en-GB" dirty="0"/>
              <a:t> 1: …</a:t>
            </a:r>
          </a:p>
          <a:p>
            <a:pPr>
              <a:spcBef>
                <a:spcPts val="1200"/>
              </a:spcBef>
              <a:spcAft>
                <a:spcPts val="1200"/>
              </a:spcAft>
            </a:pPr>
            <a:r>
              <a:rPr lang="en-GB" dirty="0" err="1"/>
              <a:t>Aktivität</a:t>
            </a:r>
            <a:r>
              <a:rPr lang="en-GB" dirty="0"/>
              <a:t> 2: …</a:t>
            </a:r>
          </a:p>
          <a:p>
            <a:pPr>
              <a:spcBef>
                <a:spcPts val="1200"/>
              </a:spcBef>
              <a:spcAft>
                <a:spcPts val="1200"/>
              </a:spcAft>
            </a:pPr>
            <a:r>
              <a:rPr lang="de-CH" dirty="0"/>
              <a:t>Aktivität 3: …</a:t>
            </a:r>
          </a:p>
          <a:p>
            <a:endParaRPr lang="en-GB" dirty="0"/>
          </a:p>
          <a:p>
            <a:endParaRPr lang="en-GB" dirty="0"/>
          </a:p>
          <a:p>
            <a:endParaRPr lang="en-GB" dirty="0"/>
          </a:p>
        </p:txBody>
      </p:sp>
    </p:spTree>
    <p:extLst>
      <p:ext uri="{BB962C8B-B14F-4D97-AF65-F5344CB8AC3E}">
        <p14:creationId xmlns:p14="http://schemas.microsoft.com/office/powerpoint/2010/main" val="2483146953"/>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A5A85B-3ED3-7C71-95DF-A071E0A90FA9}"/>
              </a:ext>
            </a:extLst>
          </p:cNvPr>
          <p:cNvSpPr>
            <a:spLocks noGrp="1"/>
          </p:cNvSpPr>
          <p:nvPr>
            <p:ph type="title"/>
          </p:nvPr>
        </p:nvSpPr>
        <p:spPr>
          <a:solidFill>
            <a:schemeClr val="lt1">
              <a:alpha val="0"/>
            </a:schemeClr>
          </a:solidFill>
        </p:spPr>
        <p:txBody>
          <a:bodyPr/>
          <a:lstStyle/>
          <a:p>
            <a:r>
              <a:rPr lang="de-CH" sz="5400" dirty="0">
                <a:solidFill>
                  <a:schemeClr val="bg1">
                    <a:lumMod val="75000"/>
                  </a:schemeClr>
                </a:solidFill>
                <a:latin typeface="Calibri" panose="020F0502020204030204" pitchFamily="34" charset="0"/>
                <a:ea typeface="+mn-ea"/>
                <a:cs typeface="Calibri" panose="020F0502020204030204" pitchFamily="34" charset="0"/>
              </a:rPr>
              <a:t>Implementierung eines lokalen ASP</a:t>
            </a:r>
          </a:p>
        </p:txBody>
      </p:sp>
      <p:sp>
        <p:nvSpPr>
          <p:cNvPr id="3" name="Footer Placeholder 2">
            <a:extLst>
              <a:ext uri="{FF2B5EF4-FFF2-40B4-BE49-F238E27FC236}">
                <a16:creationId xmlns:a16="http://schemas.microsoft.com/office/drawing/2014/main" id="{0EDC39A3-7409-E9BA-CAB7-FDC627B01F3B}"/>
              </a:ext>
            </a:extLst>
          </p:cNvPr>
          <p:cNvSpPr>
            <a:spLocks noGrp="1"/>
          </p:cNvSpPr>
          <p:nvPr>
            <p:ph type="ftr" sz="quarter" idx="10"/>
          </p:nvPr>
        </p:nvSpPr>
        <p:spPr/>
        <p:txBody>
          <a:bodyPr/>
          <a:lstStyle/>
          <a:p>
            <a:r>
              <a:rPr lang="en-GB" dirty="0" err="1"/>
              <a:t>Implementierung</a:t>
            </a:r>
            <a:r>
              <a:rPr lang="en-GB" dirty="0"/>
              <a:t> von ASP in Schweizer </a:t>
            </a:r>
            <a:r>
              <a:rPr lang="en-GB" dirty="0" err="1"/>
              <a:t>Spitälern</a:t>
            </a:r>
            <a:endParaRPr lang="de-DE" dirty="0"/>
          </a:p>
        </p:txBody>
      </p:sp>
      <p:sp>
        <p:nvSpPr>
          <p:cNvPr id="17" name="Bildplatzhalter 16">
            <a:extLst>
              <a:ext uri="{FF2B5EF4-FFF2-40B4-BE49-F238E27FC236}">
                <a16:creationId xmlns:a16="http://schemas.microsoft.com/office/drawing/2014/main" id="{015E0ED9-0BD2-670E-8B96-BAA62F60CFAA}"/>
              </a:ext>
            </a:extLst>
          </p:cNvPr>
          <p:cNvSpPr>
            <a:spLocks noGrp="1"/>
          </p:cNvSpPr>
          <p:nvPr>
            <p:ph type="pic" sz="quarter" idx="12"/>
          </p:nvPr>
        </p:nvSpPr>
        <p:spPr>
          <a:xfrm>
            <a:off x="14855908" y="3312000"/>
            <a:ext cx="8688090" cy="8980013"/>
          </a:xfrm>
        </p:spPr>
        <p:txBody>
          <a:bodyPr/>
          <a:lstStyle/>
          <a:p>
            <a:endParaRPr lang="en-GB" dirty="0"/>
          </a:p>
          <a:p>
            <a:endParaRPr lang="en-GB" dirty="0"/>
          </a:p>
          <a:p>
            <a:endParaRPr lang="en-GB" dirty="0"/>
          </a:p>
          <a:p>
            <a:endParaRPr lang="en-GB" dirty="0"/>
          </a:p>
          <a:p>
            <a:endParaRPr lang="en-GB" dirty="0"/>
          </a:p>
          <a:p>
            <a:endParaRPr lang="en-GB" dirty="0"/>
          </a:p>
          <a:p>
            <a:endParaRPr lang="en-GB" dirty="0"/>
          </a:p>
          <a:p>
            <a:pPr marL="0" indent="0" algn="ctr">
              <a:buNone/>
            </a:pPr>
            <a:endParaRPr lang="en-GB" dirty="0"/>
          </a:p>
          <a:p>
            <a:pPr marL="0" indent="0" algn="ctr">
              <a:buNone/>
            </a:pPr>
            <a:r>
              <a:rPr lang="en-GB" b="1" dirty="0"/>
              <a:t>Handbuch: </a:t>
            </a:r>
            <a:br>
              <a:rPr lang="en-GB" dirty="0"/>
            </a:br>
            <a:r>
              <a:rPr lang="en-GB" dirty="0" err="1"/>
              <a:t>Anleitung</a:t>
            </a:r>
            <a:r>
              <a:rPr lang="en-GB" dirty="0"/>
              <a:t> für die </a:t>
            </a:r>
            <a:r>
              <a:rPr lang="en-GB" dirty="0" err="1"/>
              <a:t>Implementierung</a:t>
            </a:r>
            <a:r>
              <a:rPr lang="en-GB" dirty="0"/>
              <a:t> </a:t>
            </a:r>
            <a:r>
              <a:rPr lang="en-GB" dirty="0" err="1"/>
              <a:t>eines</a:t>
            </a:r>
            <a:r>
              <a:rPr lang="en-GB" dirty="0"/>
              <a:t> ASP</a:t>
            </a:r>
          </a:p>
          <a:p>
            <a:pPr marL="0" indent="0">
              <a:buNone/>
            </a:pPr>
            <a:endParaRPr lang="en-GB" dirty="0"/>
          </a:p>
        </p:txBody>
      </p:sp>
      <p:sp>
        <p:nvSpPr>
          <p:cNvPr id="10" name="Textplatzhalter 9">
            <a:extLst>
              <a:ext uri="{FF2B5EF4-FFF2-40B4-BE49-F238E27FC236}">
                <a16:creationId xmlns:a16="http://schemas.microsoft.com/office/drawing/2014/main" id="{F848E845-B707-9803-9943-94B690CE334F}"/>
              </a:ext>
            </a:extLst>
          </p:cNvPr>
          <p:cNvSpPr>
            <a:spLocks noGrp="1"/>
          </p:cNvSpPr>
          <p:nvPr>
            <p:ph type="body" sz="quarter" idx="16"/>
          </p:nvPr>
        </p:nvSpPr>
        <p:spPr>
          <a:xfrm>
            <a:off x="1835998" y="2993688"/>
            <a:ext cx="10620000" cy="885138"/>
          </a:xfrm>
        </p:spPr>
        <p:txBody>
          <a:bodyPr/>
          <a:lstStyle/>
          <a:p>
            <a:r>
              <a:rPr lang="de-CH" sz="5400" dirty="0">
                <a:latin typeface="Calibri" panose="020F0502020204030204" pitchFamily="34" charset="0"/>
                <a:ea typeface="+mn-ea"/>
                <a:cs typeface="Calibri" panose="020F0502020204030204" pitchFamily="34" charset="0"/>
              </a:rPr>
              <a:t>So läuft der Prozess ab:</a:t>
            </a:r>
            <a:endParaRPr lang="en-GB" dirty="0"/>
          </a:p>
        </p:txBody>
      </p:sp>
      <p:sp>
        <p:nvSpPr>
          <p:cNvPr id="13" name="Textplatzhalter 12">
            <a:extLst>
              <a:ext uri="{FF2B5EF4-FFF2-40B4-BE49-F238E27FC236}">
                <a16:creationId xmlns:a16="http://schemas.microsoft.com/office/drawing/2014/main" id="{65743AAE-9C53-2BF3-DD09-76A0C766DA51}"/>
              </a:ext>
            </a:extLst>
          </p:cNvPr>
          <p:cNvSpPr>
            <a:spLocks noGrp="1"/>
          </p:cNvSpPr>
          <p:nvPr>
            <p:ph type="body" sz="quarter" idx="18"/>
          </p:nvPr>
        </p:nvSpPr>
        <p:spPr>
          <a:xfrm>
            <a:off x="1835997" y="4198938"/>
            <a:ext cx="13019911" cy="8093075"/>
          </a:xfrm>
        </p:spPr>
        <p:txBody>
          <a:bodyPr>
            <a:noAutofit/>
          </a:bodyPr>
          <a:lstStyle/>
          <a:p>
            <a:pPr marL="914400" indent="-914400">
              <a:spcBef>
                <a:spcPts val="600"/>
              </a:spcBef>
              <a:buFont typeface="+mj-lt"/>
              <a:buAutoNum type="arabicPeriod"/>
            </a:pPr>
            <a:r>
              <a:rPr lang="en-GB" b="1" dirty="0"/>
              <a:t>Entwerfen Sie eine erste Stewardship-Aktivität </a:t>
            </a:r>
          </a:p>
          <a:p>
            <a:pPr marL="914400" indent="-914400">
              <a:spcBef>
                <a:spcPts val="600"/>
              </a:spcBef>
              <a:buFont typeface="+mj-lt"/>
              <a:buAutoNum type="arabicPeriod"/>
            </a:pPr>
            <a:r>
              <a:rPr lang="en-GB" b="1" dirty="0" err="1"/>
              <a:t>Holen</a:t>
            </a:r>
            <a:r>
              <a:rPr lang="en-GB" b="1" dirty="0"/>
              <a:t> Sie </a:t>
            </a:r>
            <a:r>
              <a:rPr lang="en-GB" b="1" dirty="0" err="1"/>
              <a:t>eine</a:t>
            </a:r>
            <a:r>
              <a:rPr lang="en-GB" b="1" dirty="0"/>
              <a:t> </a:t>
            </a:r>
            <a:r>
              <a:rPr lang="en-GB" b="1" dirty="0" err="1"/>
              <a:t>offizielle</a:t>
            </a:r>
            <a:r>
              <a:rPr lang="en-GB" b="1" dirty="0"/>
              <a:t> </a:t>
            </a:r>
            <a:r>
              <a:rPr lang="en-GB" b="1" dirty="0" err="1"/>
              <a:t>Genehmigung</a:t>
            </a:r>
            <a:r>
              <a:rPr lang="en-GB" b="1" dirty="0"/>
              <a:t> der </a:t>
            </a:r>
            <a:r>
              <a:rPr lang="en-GB" b="1" dirty="0" err="1"/>
              <a:t>Aktivität</a:t>
            </a:r>
            <a:r>
              <a:rPr lang="en-GB" b="1" dirty="0"/>
              <a:t> von der </a:t>
            </a:r>
            <a:r>
              <a:rPr lang="en-GB" b="1" dirty="0" err="1"/>
              <a:t>Spitalleitung</a:t>
            </a:r>
            <a:r>
              <a:rPr lang="en-GB" b="1" dirty="0"/>
              <a:t> </a:t>
            </a:r>
            <a:r>
              <a:rPr lang="en-GB" b="1" dirty="0" err="1"/>
              <a:t>ein</a:t>
            </a:r>
            <a:endParaRPr lang="en-GB" b="1" dirty="0"/>
          </a:p>
          <a:p>
            <a:pPr marL="914400" indent="-914400">
              <a:spcBef>
                <a:spcPts val="600"/>
              </a:spcBef>
              <a:buFont typeface="+mj-lt"/>
              <a:buAutoNum type="arabicPeriod"/>
            </a:pPr>
            <a:r>
              <a:rPr lang="en-GB" b="1" dirty="0" err="1"/>
              <a:t>Bilden</a:t>
            </a:r>
            <a:r>
              <a:rPr lang="en-GB" b="1" dirty="0"/>
              <a:t> Sie </a:t>
            </a:r>
            <a:r>
              <a:rPr lang="en-GB" b="1" dirty="0" err="1"/>
              <a:t>ein</a:t>
            </a:r>
            <a:r>
              <a:rPr lang="en-GB" b="1" dirty="0"/>
              <a:t> ASP-Team</a:t>
            </a:r>
          </a:p>
          <a:p>
            <a:pPr marL="914400" indent="-914400">
              <a:spcBef>
                <a:spcPts val="600"/>
              </a:spcBef>
              <a:buFont typeface="+mj-lt"/>
              <a:buAutoNum type="arabicPeriod"/>
            </a:pPr>
            <a:r>
              <a:rPr lang="en-GB" b="1" dirty="0"/>
              <a:t>Planen Sie die erste ASP-Aktivität</a:t>
            </a:r>
          </a:p>
          <a:p>
            <a:pPr marL="914400" indent="-914400">
              <a:spcBef>
                <a:spcPts val="600"/>
              </a:spcBef>
              <a:buFont typeface="+mj-lt"/>
              <a:buAutoNum type="arabicPeriod"/>
            </a:pPr>
            <a:r>
              <a:rPr lang="en-GB" b="1" dirty="0" err="1"/>
              <a:t>Implementieren</a:t>
            </a:r>
            <a:r>
              <a:rPr lang="en-GB" b="1" dirty="0"/>
              <a:t> Sie die </a:t>
            </a:r>
            <a:r>
              <a:rPr lang="en-GB" b="1" dirty="0" err="1"/>
              <a:t>erste</a:t>
            </a:r>
            <a:r>
              <a:rPr lang="en-GB" b="1" dirty="0"/>
              <a:t> ASP-Aktivität</a:t>
            </a:r>
          </a:p>
          <a:p>
            <a:pPr marL="914400" indent="-914400">
              <a:spcBef>
                <a:spcPts val="600"/>
              </a:spcBef>
              <a:buFont typeface="+mj-lt"/>
              <a:buAutoNum type="arabicPeriod"/>
            </a:pPr>
            <a:r>
              <a:rPr lang="en-GB" b="1" dirty="0"/>
              <a:t>Bewerten Sie die Aktivität und </a:t>
            </a:r>
            <a:r>
              <a:rPr lang="en-GB" b="1" dirty="0" err="1"/>
              <a:t>legen</a:t>
            </a:r>
            <a:r>
              <a:rPr lang="en-GB" b="1" dirty="0"/>
              <a:t> Sie die </a:t>
            </a:r>
            <a:r>
              <a:rPr lang="en-GB" b="1" dirty="0" err="1"/>
              <a:t>Fortführung</a:t>
            </a:r>
            <a:r>
              <a:rPr lang="en-GB" b="1" dirty="0"/>
              <a:t> fest</a:t>
            </a:r>
          </a:p>
        </p:txBody>
      </p:sp>
      <p:pic>
        <p:nvPicPr>
          <p:cNvPr id="14" name="Picture 2" descr="Image Details IST_15344_460726 - Download web book icon. Outline download web  book vector icon color flat isolated. Download web book icon color outline  vector">
            <a:extLst>
              <a:ext uri="{FF2B5EF4-FFF2-40B4-BE49-F238E27FC236}">
                <a16:creationId xmlns:a16="http://schemas.microsoft.com/office/drawing/2014/main" id="{FA285067-2E2B-F517-6578-0970FEFEEF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26178" y="3021824"/>
            <a:ext cx="6756180" cy="6756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826900"/>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xmlns:a14="http://schemas.microsoft.com/office/drawing/2010/main">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A5A85B-3ED3-7C71-95DF-A071E0A90FA9}"/>
              </a:ext>
            </a:extLst>
          </p:cNvPr>
          <p:cNvSpPr>
            <a:spLocks noGrp="1"/>
          </p:cNvSpPr>
          <p:nvPr>
            <p:ph type="title"/>
          </p:nvPr>
        </p:nvSpPr>
        <p:spPr>
          <a:solidFill>
            <a:schemeClr val="lt1">
              <a:alpha val="0"/>
            </a:schemeClr>
          </a:solidFill>
        </p:spPr>
        <p:txBody>
          <a:bodyPr/>
          <a:lstStyle/>
          <a:p>
            <a:r>
              <a:rPr lang="de-CH" sz="5400" dirty="0">
                <a:solidFill>
                  <a:schemeClr val="bg1">
                    <a:lumMod val="75000"/>
                  </a:schemeClr>
                </a:solidFill>
                <a:latin typeface="Calibri" panose="020F0502020204030204" pitchFamily="34" charset="0"/>
                <a:ea typeface="+mn-ea"/>
                <a:cs typeface="Calibri" panose="020F0502020204030204" pitchFamily="34" charset="0"/>
              </a:rPr>
              <a:t>Implementierung eines lokalen ASP</a:t>
            </a:r>
            <a:endParaRPr lang="en-GB" sz="5400" dirty="0">
              <a:solidFill>
                <a:schemeClr val="bg1">
                  <a:lumMod val="75000"/>
                </a:schemeClr>
              </a:solidFill>
              <a:latin typeface="Calibri" panose="020F0502020204030204" pitchFamily="34" charset="0"/>
              <a:ea typeface="+mn-ea"/>
              <a:cs typeface="Calibri" panose="020F0502020204030204" pitchFamily="34" charset="0"/>
              <a:sym typeface="Wingdings" pitchFamily="2" charset="2"/>
            </a:endParaRPr>
          </a:p>
        </p:txBody>
      </p:sp>
      <p:sp>
        <p:nvSpPr>
          <p:cNvPr id="3" name="Footer Placeholder 2">
            <a:extLst>
              <a:ext uri="{FF2B5EF4-FFF2-40B4-BE49-F238E27FC236}">
                <a16:creationId xmlns:a16="http://schemas.microsoft.com/office/drawing/2014/main" id="{0EDC39A3-7409-E9BA-CAB7-FDC627B01F3B}"/>
              </a:ext>
            </a:extLst>
          </p:cNvPr>
          <p:cNvSpPr>
            <a:spLocks noGrp="1"/>
          </p:cNvSpPr>
          <p:nvPr>
            <p:ph type="ftr" sz="quarter" idx="10"/>
          </p:nvPr>
        </p:nvSpPr>
        <p:spPr/>
        <p:txBody>
          <a:bodyPr/>
          <a:lstStyle/>
          <a:p>
            <a:r>
              <a:rPr lang="en-GB" dirty="0" err="1"/>
              <a:t>Implementierung</a:t>
            </a:r>
            <a:r>
              <a:rPr lang="en-GB" dirty="0"/>
              <a:t> von ASP in Schweizer </a:t>
            </a:r>
            <a:r>
              <a:rPr lang="en-GB" dirty="0" err="1"/>
              <a:t>Spitälern</a:t>
            </a:r>
            <a:endParaRPr lang="de-DE" dirty="0"/>
          </a:p>
        </p:txBody>
      </p:sp>
      <p:sp>
        <p:nvSpPr>
          <p:cNvPr id="8" name="Bildplatzhalter 7">
            <a:extLst>
              <a:ext uri="{FF2B5EF4-FFF2-40B4-BE49-F238E27FC236}">
                <a16:creationId xmlns:a16="http://schemas.microsoft.com/office/drawing/2014/main" id="{5A16AB84-A8E1-0A72-72E4-57447FBBF9B7}"/>
              </a:ext>
            </a:extLst>
          </p:cNvPr>
          <p:cNvSpPr>
            <a:spLocks noGrp="1"/>
          </p:cNvSpPr>
          <p:nvPr>
            <p:ph type="pic" sz="quarter" idx="12"/>
          </p:nvPr>
        </p:nvSpPr>
        <p:spPr/>
        <p:txBody>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lgn="ctr">
              <a:buNone/>
            </a:pPr>
            <a:r>
              <a:rPr lang="en-GB" b="1" dirty="0"/>
              <a:t>Handbuch: </a:t>
            </a:r>
            <a:br>
              <a:rPr lang="en-GB" dirty="0"/>
            </a:br>
            <a:r>
              <a:rPr lang="en-GB" dirty="0" err="1"/>
              <a:t>Anleitung</a:t>
            </a:r>
            <a:r>
              <a:rPr lang="en-GB" dirty="0"/>
              <a:t> für die </a:t>
            </a:r>
            <a:r>
              <a:rPr lang="en-GB" dirty="0" err="1"/>
              <a:t>Implementierung</a:t>
            </a:r>
            <a:r>
              <a:rPr lang="en-GB" dirty="0"/>
              <a:t> eines ASP</a:t>
            </a:r>
          </a:p>
        </p:txBody>
      </p:sp>
      <p:sp>
        <p:nvSpPr>
          <p:cNvPr id="14" name="Text Placeholder 13">
            <a:extLst>
              <a:ext uri="{FF2B5EF4-FFF2-40B4-BE49-F238E27FC236}">
                <a16:creationId xmlns:a16="http://schemas.microsoft.com/office/drawing/2014/main" id="{B956B22E-3487-4B48-5AF8-D0DCC2E0419E}"/>
              </a:ext>
            </a:extLst>
          </p:cNvPr>
          <p:cNvSpPr>
            <a:spLocks noGrp="1"/>
          </p:cNvSpPr>
          <p:nvPr>
            <p:ph type="body" sz="quarter" idx="17"/>
          </p:nvPr>
        </p:nvSpPr>
        <p:spPr/>
        <p:txBody>
          <a:bodyPr>
            <a:normAutofit/>
          </a:bodyPr>
          <a:lstStyle/>
          <a:p>
            <a:r>
              <a:rPr lang="en-GB" dirty="0"/>
              <a:t>Das </a:t>
            </a:r>
            <a:r>
              <a:rPr lang="en-GB" dirty="0" err="1"/>
              <a:t>Handbuch</a:t>
            </a:r>
            <a:r>
              <a:rPr lang="en-GB" dirty="0"/>
              <a:t> </a:t>
            </a:r>
            <a:r>
              <a:rPr lang="en-GB" dirty="0" err="1"/>
              <a:t>hilft</a:t>
            </a:r>
            <a:r>
              <a:rPr lang="en-GB" dirty="0"/>
              <a:t> </a:t>
            </a:r>
            <a:r>
              <a:rPr lang="en-GB" dirty="0" err="1"/>
              <a:t>dem</a:t>
            </a:r>
            <a:r>
              <a:rPr lang="en-GB" dirty="0"/>
              <a:t> Spital</a:t>
            </a:r>
            <a:endParaRPr lang="de-CH" sz="2400" dirty="0"/>
          </a:p>
        </p:txBody>
      </p:sp>
      <p:sp>
        <p:nvSpPr>
          <p:cNvPr id="9" name="Text Placeholder 8">
            <a:extLst>
              <a:ext uri="{FF2B5EF4-FFF2-40B4-BE49-F238E27FC236}">
                <a16:creationId xmlns:a16="http://schemas.microsoft.com/office/drawing/2014/main" id="{C3E14733-EAA4-CF4F-6E24-57E02A84F783}"/>
              </a:ext>
            </a:extLst>
          </p:cNvPr>
          <p:cNvSpPr>
            <a:spLocks noGrp="1"/>
          </p:cNvSpPr>
          <p:nvPr>
            <p:ph type="body" sz="quarter" idx="19"/>
          </p:nvPr>
        </p:nvSpPr>
        <p:spPr>
          <a:solidFill>
            <a:schemeClr val="lt1">
              <a:alpha val="0"/>
            </a:schemeClr>
          </a:solidFill>
        </p:spPr>
        <p:txBody>
          <a:bodyPr>
            <a:normAutofit/>
          </a:bodyPr>
          <a:lstStyle/>
          <a:p>
            <a:pPr>
              <a:spcBef>
                <a:spcPts val="600"/>
              </a:spcBef>
              <a:spcAft>
                <a:spcPts val="600"/>
              </a:spcAft>
            </a:pPr>
            <a:endParaRPr lang="en-GB" dirty="0"/>
          </a:p>
          <a:p>
            <a:pPr>
              <a:spcBef>
                <a:spcPts val="600"/>
              </a:spcBef>
              <a:spcAft>
                <a:spcPts val="600"/>
              </a:spcAft>
            </a:pPr>
            <a:r>
              <a:rPr lang="en-GB" dirty="0" err="1"/>
              <a:t>Aufwand</a:t>
            </a:r>
            <a:r>
              <a:rPr lang="en-GB" dirty="0"/>
              <a:t>, Zeit und </a:t>
            </a:r>
            <a:r>
              <a:rPr lang="en-GB" dirty="0" err="1"/>
              <a:t>Kosten</a:t>
            </a:r>
            <a:r>
              <a:rPr lang="en-GB" dirty="0"/>
              <a:t> für ASP-</a:t>
            </a:r>
            <a:r>
              <a:rPr lang="en-GB" dirty="0" err="1"/>
              <a:t>Aktivitäten</a:t>
            </a:r>
            <a:r>
              <a:rPr lang="en-GB" dirty="0"/>
              <a:t> </a:t>
            </a:r>
            <a:r>
              <a:rPr lang="en-GB" dirty="0" err="1"/>
              <a:t>zu</a:t>
            </a:r>
            <a:r>
              <a:rPr lang="en-GB" dirty="0"/>
              <a:t> </a:t>
            </a:r>
            <a:r>
              <a:rPr lang="en-GB" dirty="0" err="1"/>
              <a:t>verringern</a:t>
            </a:r>
            <a:endParaRPr lang="en-GB" dirty="0"/>
          </a:p>
          <a:p>
            <a:pPr>
              <a:spcBef>
                <a:spcPts val="600"/>
              </a:spcBef>
              <a:spcAft>
                <a:spcPts val="600"/>
              </a:spcAft>
            </a:pPr>
            <a:r>
              <a:rPr lang="en-GB" dirty="0" err="1"/>
              <a:t>ein</a:t>
            </a:r>
            <a:r>
              <a:rPr lang="en-GB" dirty="0"/>
              <a:t> ASP von Grund auf neu </a:t>
            </a:r>
            <a:r>
              <a:rPr lang="en-GB" dirty="0" err="1"/>
              <a:t>zu</a:t>
            </a:r>
            <a:r>
              <a:rPr lang="en-GB" dirty="0"/>
              <a:t> </a:t>
            </a:r>
            <a:r>
              <a:rPr lang="en-GB" dirty="0" err="1"/>
              <a:t>starten</a:t>
            </a:r>
            <a:r>
              <a:rPr lang="en-GB" dirty="0"/>
              <a:t> </a:t>
            </a:r>
            <a:r>
              <a:rPr lang="en-GB" dirty="0" err="1"/>
              <a:t>oder</a:t>
            </a:r>
            <a:r>
              <a:rPr lang="en-GB" dirty="0"/>
              <a:t> </a:t>
            </a:r>
            <a:r>
              <a:rPr lang="de-DE" dirty="0"/>
              <a:t>bestehende Aktivitäten weiterzuentwickeln</a:t>
            </a:r>
            <a:endParaRPr lang="en-GB" dirty="0"/>
          </a:p>
        </p:txBody>
      </p:sp>
      <p:pic>
        <p:nvPicPr>
          <p:cNvPr id="2" name="Picture 2" descr="Image Details IST_15344_460726 - Download web book icon. Outline download web  book vector icon color flat isolated. Download web book icon color outline  vector">
            <a:extLst>
              <a:ext uri="{FF2B5EF4-FFF2-40B4-BE49-F238E27FC236}">
                <a16:creationId xmlns:a16="http://schemas.microsoft.com/office/drawing/2014/main" id="{77AFE139-21BB-B54A-BE05-B7AA53E208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3431" y="3312000"/>
            <a:ext cx="6270948" cy="6270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995880"/>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xmlns:a14="http://schemas.microsoft.com/office/drawing/2010/main">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A5A85B-3ED3-7C71-95DF-A071E0A90FA9}"/>
              </a:ext>
            </a:extLst>
          </p:cNvPr>
          <p:cNvSpPr>
            <a:spLocks noGrp="1"/>
          </p:cNvSpPr>
          <p:nvPr>
            <p:ph type="title"/>
          </p:nvPr>
        </p:nvSpPr>
        <p:spPr>
          <a:solidFill>
            <a:schemeClr val="lt1">
              <a:alpha val="0"/>
            </a:schemeClr>
          </a:solidFill>
        </p:spPr>
        <p:txBody>
          <a:bodyPr/>
          <a:lstStyle/>
          <a:p>
            <a:r>
              <a:rPr lang="de-CH" sz="5400" dirty="0">
                <a:solidFill>
                  <a:schemeClr val="bg1">
                    <a:lumMod val="75000"/>
                  </a:schemeClr>
                </a:solidFill>
                <a:latin typeface="Calibri" panose="020F0502020204030204" pitchFamily="34" charset="0"/>
                <a:ea typeface="+mn-ea"/>
                <a:cs typeface="Calibri" panose="020F0502020204030204" pitchFamily="34" charset="0"/>
              </a:rPr>
              <a:t>Implementierung eines lokalen ASP</a:t>
            </a:r>
          </a:p>
        </p:txBody>
      </p:sp>
      <p:sp>
        <p:nvSpPr>
          <p:cNvPr id="3" name="Footer Placeholder 2">
            <a:extLst>
              <a:ext uri="{FF2B5EF4-FFF2-40B4-BE49-F238E27FC236}">
                <a16:creationId xmlns:a16="http://schemas.microsoft.com/office/drawing/2014/main" id="{0EDC39A3-7409-E9BA-CAB7-FDC627B01F3B}"/>
              </a:ext>
            </a:extLst>
          </p:cNvPr>
          <p:cNvSpPr>
            <a:spLocks noGrp="1"/>
          </p:cNvSpPr>
          <p:nvPr>
            <p:ph type="ftr" sz="quarter" idx="10"/>
          </p:nvPr>
        </p:nvSpPr>
        <p:spPr/>
        <p:txBody>
          <a:bodyPr/>
          <a:lstStyle/>
          <a:p>
            <a:r>
              <a:rPr lang="en-GB" dirty="0" err="1"/>
              <a:t>Implementierung</a:t>
            </a:r>
            <a:r>
              <a:rPr lang="en-GB" dirty="0"/>
              <a:t> von ASP in Schweizer </a:t>
            </a:r>
            <a:r>
              <a:rPr lang="en-GB" dirty="0" err="1"/>
              <a:t>Spitälern</a:t>
            </a:r>
            <a:endParaRPr lang="de-DE" dirty="0"/>
          </a:p>
        </p:txBody>
      </p:sp>
      <p:sp>
        <p:nvSpPr>
          <p:cNvPr id="7" name="Textplatzhalter 6">
            <a:extLst>
              <a:ext uri="{FF2B5EF4-FFF2-40B4-BE49-F238E27FC236}">
                <a16:creationId xmlns:a16="http://schemas.microsoft.com/office/drawing/2014/main" id="{1BC20578-491A-9199-5DA3-5795E5654019}"/>
              </a:ext>
            </a:extLst>
          </p:cNvPr>
          <p:cNvSpPr>
            <a:spLocks noGrp="1"/>
          </p:cNvSpPr>
          <p:nvPr>
            <p:ph type="body" sz="quarter" idx="17"/>
          </p:nvPr>
        </p:nvSpPr>
        <p:spPr>
          <a:xfrm>
            <a:off x="12925212" y="3225973"/>
            <a:ext cx="10620000" cy="885138"/>
          </a:xfrm>
        </p:spPr>
        <p:txBody>
          <a:bodyPr/>
          <a:lstStyle/>
          <a:p>
            <a:r>
              <a:rPr lang="en-GB" dirty="0"/>
              <a:t>Was </a:t>
            </a:r>
            <a:r>
              <a:rPr lang="en-GB" dirty="0" err="1"/>
              <a:t>brauchts</a:t>
            </a:r>
            <a:r>
              <a:rPr lang="en-GB" dirty="0"/>
              <a:t>?</a:t>
            </a:r>
          </a:p>
        </p:txBody>
      </p:sp>
      <p:sp>
        <p:nvSpPr>
          <p:cNvPr id="10" name="Textplatzhalter 9">
            <a:extLst>
              <a:ext uri="{FF2B5EF4-FFF2-40B4-BE49-F238E27FC236}">
                <a16:creationId xmlns:a16="http://schemas.microsoft.com/office/drawing/2014/main" id="{D157DE67-A259-1885-A616-A123E52327DB}"/>
              </a:ext>
            </a:extLst>
          </p:cNvPr>
          <p:cNvSpPr>
            <a:spLocks noGrp="1"/>
          </p:cNvSpPr>
          <p:nvPr>
            <p:ph type="body" sz="quarter" idx="19"/>
          </p:nvPr>
        </p:nvSpPr>
        <p:spPr>
          <a:xfrm>
            <a:off x="12925211" y="4404800"/>
            <a:ext cx="10620002" cy="7887212"/>
          </a:xfrm>
        </p:spPr>
        <p:txBody>
          <a:bodyPr/>
          <a:lstStyle/>
          <a:p>
            <a:pPr>
              <a:spcBef>
                <a:spcPts val="300"/>
              </a:spcBef>
              <a:spcAft>
                <a:spcPts val="300"/>
              </a:spcAft>
            </a:pPr>
            <a:r>
              <a:rPr lang="en-GB" b="1" dirty="0"/>
              <a:t>Ein </a:t>
            </a:r>
            <a:r>
              <a:rPr lang="en-GB" b="1" dirty="0" err="1"/>
              <a:t>interprofessionelles</a:t>
            </a:r>
            <a:r>
              <a:rPr lang="en-GB" b="1" dirty="0"/>
              <a:t> Team, </a:t>
            </a:r>
            <a:r>
              <a:rPr lang="en-GB" b="1" dirty="0" err="1"/>
              <a:t>einschliesslich</a:t>
            </a:r>
            <a:r>
              <a:rPr lang="en-GB" b="1" dirty="0"/>
              <a:t> </a:t>
            </a:r>
            <a:r>
              <a:rPr lang="en-GB" b="1" dirty="0" err="1"/>
              <a:t>eines</a:t>
            </a:r>
            <a:r>
              <a:rPr lang="en-GB" b="1" dirty="0"/>
              <a:t> Leaders, </a:t>
            </a:r>
            <a:r>
              <a:rPr lang="en-GB" b="1" dirty="0" err="1"/>
              <a:t>einsetzen</a:t>
            </a:r>
            <a:endParaRPr lang="en-GB" b="1" dirty="0"/>
          </a:p>
          <a:p>
            <a:pPr>
              <a:spcBef>
                <a:spcPts val="300"/>
              </a:spcBef>
              <a:spcAft>
                <a:spcPts val="300"/>
              </a:spcAft>
            </a:pPr>
            <a:r>
              <a:rPr lang="en-GB" b="1" dirty="0"/>
              <a:t>100 </a:t>
            </a:r>
            <a:r>
              <a:rPr lang="en-GB" b="1" dirty="0" err="1"/>
              <a:t>Personalstunden</a:t>
            </a:r>
            <a:r>
              <a:rPr lang="en-GB" b="1" dirty="0"/>
              <a:t> </a:t>
            </a:r>
            <a:r>
              <a:rPr lang="en-GB" b="1" dirty="0" err="1"/>
              <a:t>investieren</a:t>
            </a:r>
            <a:endParaRPr lang="en-GB" b="1" dirty="0"/>
          </a:p>
          <a:p>
            <a:pPr>
              <a:spcBef>
                <a:spcPts val="300"/>
              </a:spcBef>
              <a:spcAft>
                <a:spcPts val="300"/>
              </a:spcAft>
            </a:pPr>
            <a:r>
              <a:rPr lang="en-GB" b="1" dirty="0" err="1"/>
              <a:t>Sich</a:t>
            </a:r>
            <a:r>
              <a:rPr lang="en-GB" b="1" dirty="0"/>
              <a:t> auf </a:t>
            </a:r>
            <a:r>
              <a:rPr lang="en-GB" b="1" dirty="0" err="1"/>
              <a:t>einen</a:t>
            </a:r>
            <a:r>
              <a:rPr lang="en-GB" b="1" dirty="0"/>
              <a:t> 6-12 </a:t>
            </a:r>
            <a:r>
              <a:rPr lang="en-GB" b="1" dirty="0" err="1"/>
              <a:t>monatigen</a:t>
            </a:r>
            <a:r>
              <a:rPr lang="en-GB" b="1" dirty="0"/>
              <a:t> </a:t>
            </a:r>
            <a:r>
              <a:rPr lang="en-GB" b="1" dirty="0" err="1"/>
              <a:t>Prozess</a:t>
            </a:r>
            <a:r>
              <a:rPr lang="en-GB" b="1" dirty="0"/>
              <a:t> </a:t>
            </a:r>
            <a:r>
              <a:rPr lang="en-GB" b="1" dirty="0" err="1"/>
              <a:t>einstellen</a:t>
            </a:r>
            <a:endParaRPr lang="en-GB" b="1" dirty="0"/>
          </a:p>
          <a:p>
            <a:pPr>
              <a:spcBef>
                <a:spcPts val="300"/>
              </a:spcBef>
              <a:spcAft>
                <a:spcPts val="300"/>
              </a:spcAft>
            </a:pPr>
            <a:r>
              <a:rPr lang="en-GB" b="1" dirty="0"/>
              <a:t>Das </a:t>
            </a:r>
            <a:r>
              <a:rPr lang="en-GB" b="1" dirty="0" err="1"/>
              <a:t>Handbuch</a:t>
            </a:r>
            <a:r>
              <a:rPr lang="en-GB" b="1" dirty="0"/>
              <a:t> </a:t>
            </a:r>
            <a:r>
              <a:rPr lang="en-GB" b="1" dirty="0" err="1"/>
              <a:t>benutzen</a:t>
            </a:r>
            <a:endParaRPr lang="de-CH" b="1" dirty="0"/>
          </a:p>
          <a:p>
            <a:endParaRPr lang="en-GB" dirty="0"/>
          </a:p>
          <a:p>
            <a:endParaRPr lang="en-GB" dirty="0"/>
          </a:p>
          <a:p>
            <a:endParaRPr lang="en-GB" dirty="0"/>
          </a:p>
        </p:txBody>
      </p:sp>
      <p:grpSp>
        <p:nvGrpSpPr>
          <p:cNvPr id="13" name="Gruppieren 12">
            <a:extLst>
              <a:ext uri="{FF2B5EF4-FFF2-40B4-BE49-F238E27FC236}">
                <a16:creationId xmlns:a16="http://schemas.microsoft.com/office/drawing/2014/main" id="{6F6E1579-9FEF-3756-24D9-3C70A2470D5C}"/>
              </a:ext>
            </a:extLst>
          </p:cNvPr>
          <p:cNvGrpSpPr/>
          <p:nvPr/>
        </p:nvGrpSpPr>
        <p:grpSpPr>
          <a:xfrm>
            <a:off x="3102171" y="3668542"/>
            <a:ext cx="6205364" cy="5356038"/>
            <a:chOff x="2593092" y="5884348"/>
            <a:chExt cx="6205364" cy="5356038"/>
          </a:xfrm>
        </p:grpSpPr>
        <p:pic>
          <p:nvPicPr>
            <p:cNvPr id="8" name="Picture 7">
              <a:extLst>
                <a:ext uri="{FF2B5EF4-FFF2-40B4-BE49-F238E27FC236}">
                  <a16:creationId xmlns:a16="http://schemas.microsoft.com/office/drawing/2014/main" id="{5A711BFD-1AAE-880A-6FAC-5FA8665C09C0}"/>
                </a:ext>
              </a:extLst>
            </p:cNvPr>
            <p:cNvPicPr>
              <a:picLocks noChangeAspect="1"/>
            </p:cNvPicPr>
            <p:nvPr/>
          </p:nvPicPr>
          <p:blipFill rotWithShape="1">
            <a:blip r:embed="rId3"/>
            <a:srcRect b="57817"/>
            <a:stretch/>
          </p:blipFill>
          <p:spPr>
            <a:xfrm>
              <a:off x="2593092" y="8735548"/>
              <a:ext cx="6205359" cy="2504838"/>
            </a:xfrm>
            <a:prstGeom prst="rect">
              <a:avLst/>
            </a:prstGeom>
          </p:spPr>
        </p:pic>
        <p:pic>
          <p:nvPicPr>
            <p:cNvPr id="11" name="Picture 10">
              <a:extLst>
                <a:ext uri="{FF2B5EF4-FFF2-40B4-BE49-F238E27FC236}">
                  <a16:creationId xmlns:a16="http://schemas.microsoft.com/office/drawing/2014/main" id="{AF78531A-8999-56AD-9718-7E28563F2949}"/>
                </a:ext>
              </a:extLst>
            </p:cNvPr>
            <p:cNvPicPr>
              <a:picLocks noChangeAspect="1"/>
            </p:cNvPicPr>
            <p:nvPr/>
          </p:nvPicPr>
          <p:blipFill rotWithShape="1">
            <a:blip r:embed="rId3"/>
            <a:srcRect t="57817"/>
            <a:stretch/>
          </p:blipFill>
          <p:spPr>
            <a:xfrm>
              <a:off x="2593092" y="5884348"/>
              <a:ext cx="6205364" cy="2504838"/>
            </a:xfrm>
            <a:prstGeom prst="rect">
              <a:avLst/>
            </a:prstGeom>
          </p:spPr>
        </p:pic>
        <p:pic>
          <p:nvPicPr>
            <p:cNvPr id="12" name="Picture 2" descr="Image Details IST_15344_460726 - Download web book icon. Outline download web  book vector icon color flat isolated. Download web book icon color outline  vector">
              <a:extLst>
                <a:ext uri="{FF2B5EF4-FFF2-40B4-BE49-F238E27FC236}">
                  <a16:creationId xmlns:a16="http://schemas.microsoft.com/office/drawing/2014/main" id="{798955D4-3DFC-1986-835B-4E10463152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0010" y="7683921"/>
              <a:ext cx="1838128" cy="18381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38331457"/>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xmlns:a14="http://schemas.microsoft.com/office/drawing/2010/main">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B3373-9174-C227-38D6-18016061AEC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F8698A8-4308-A0F5-6C00-9F15FEE5545F}"/>
              </a:ext>
            </a:extLst>
          </p:cNvPr>
          <p:cNvSpPr>
            <a:spLocks noGrp="1"/>
          </p:cNvSpPr>
          <p:nvPr>
            <p:ph type="title"/>
          </p:nvPr>
        </p:nvSpPr>
        <p:spPr/>
        <p:txBody>
          <a:bodyPr/>
          <a:lstStyle/>
          <a:p>
            <a:r>
              <a:rPr lang="en-GB" sz="5400" dirty="0">
                <a:solidFill>
                  <a:schemeClr val="bg1">
                    <a:lumMod val="75000"/>
                  </a:schemeClr>
                </a:solidFill>
              </a:rPr>
              <a:t>Investitionen in antimikrobielles Stewardship sind kosteneffizient</a:t>
            </a:r>
          </a:p>
        </p:txBody>
      </p:sp>
      <p:sp>
        <p:nvSpPr>
          <p:cNvPr id="3" name="Fußzeilenplatzhalter 2">
            <a:extLst>
              <a:ext uri="{FF2B5EF4-FFF2-40B4-BE49-F238E27FC236}">
                <a16:creationId xmlns:a16="http://schemas.microsoft.com/office/drawing/2014/main" id="{F72EFE57-3825-818A-BCFA-0111BCB275BE}"/>
              </a:ext>
            </a:extLst>
          </p:cNvPr>
          <p:cNvSpPr>
            <a:spLocks noGrp="1"/>
          </p:cNvSpPr>
          <p:nvPr>
            <p:ph type="ftr" sz="quarter" idx="10"/>
          </p:nvPr>
        </p:nvSpPr>
        <p:spPr/>
        <p:txBody>
          <a:bodyPr/>
          <a:lstStyle/>
          <a:p>
            <a:r>
              <a:rPr lang="en-GB" dirty="0" err="1"/>
              <a:t>Implementierung</a:t>
            </a:r>
            <a:r>
              <a:rPr lang="en-GB" dirty="0"/>
              <a:t> von ASP in Schweizer </a:t>
            </a:r>
            <a:r>
              <a:rPr lang="en-GB" dirty="0" err="1"/>
              <a:t>Spitälern</a:t>
            </a:r>
            <a:endParaRPr lang="de-DE" dirty="0"/>
          </a:p>
        </p:txBody>
      </p:sp>
      <p:pic>
        <p:nvPicPr>
          <p:cNvPr id="9" name="Picture 8">
            <a:extLst>
              <a:ext uri="{FF2B5EF4-FFF2-40B4-BE49-F238E27FC236}">
                <a16:creationId xmlns:a16="http://schemas.microsoft.com/office/drawing/2014/main" id="{E46D27CE-5D8F-14C1-4446-6A896C8337CC}"/>
              </a:ext>
            </a:extLst>
          </p:cNvPr>
          <p:cNvPicPr>
            <a:picLocks noChangeAspect="1"/>
          </p:cNvPicPr>
          <p:nvPr/>
        </p:nvPicPr>
        <p:blipFill>
          <a:blip r:embed="rId3"/>
          <a:stretch>
            <a:fillRect/>
          </a:stretch>
        </p:blipFill>
        <p:spPr>
          <a:xfrm>
            <a:off x="5525510" y="4209897"/>
            <a:ext cx="17780452" cy="8074657"/>
          </a:xfrm>
          <a:prstGeom prst="rect">
            <a:avLst/>
          </a:prstGeom>
        </p:spPr>
      </p:pic>
      <p:sp>
        <p:nvSpPr>
          <p:cNvPr id="5" name="Textplatzhalter 4">
            <a:extLst>
              <a:ext uri="{FF2B5EF4-FFF2-40B4-BE49-F238E27FC236}">
                <a16:creationId xmlns:a16="http://schemas.microsoft.com/office/drawing/2014/main" id="{898F8170-77FC-62C8-4D09-E7FD477900FD}"/>
              </a:ext>
            </a:extLst>
          </p:cNvPr>
          <p:cNvSpPr>
            <a:spLocks noGrp="1"/>
          </p:cNvSpPr>
          <p:nvPr>
            <p:ph type="body" sz="quarter" idx="18"/>
          </p:nvPr>
        </p:nvSpPr>
        <p:spPr>
          <a:xfrm>
            <a:off x="20245398" y="11264920"/>
            <a:ext cx="2604395" cy="435095"/>
          </a:xfrm>
        </p:spPr>
        <p:txBody>
          <a:bodyPr>
            <a:normAutofit fontScale="70000" lnSpcReduction="20000"/>
          </a:bodyPr>
          <a:lstStyle/>
          <a:p>
            <a:pPr marL="0" indent="0">
              <a:buNone/>
            </a:pPr>
            <a:r>
              <a:rPr lang="en-GB" sz="2800" dirty="0"/>
              <a:t>Cassini und andere, 2021</a:t>
            </a:r>
          </a:p>
        </p:txBody>
      </p:sp>
      <p:sp>
        <p:nvSpPr>
          <p:cNvPr id="11" name="Rectangle 10">
            <a:extLst>
              <a:ext uri="{FF2B5EF4-FFF2-40B4-BE49-F238E27FC236}">
                <a16:creationId xmlns:a16="http://schemas.microsoft.com/office/drawing/2014/main" id="{EC50D4AF-5319-84F4-B514-1CA5EAAAF5A5}"/>
              </a:ext>
            </a:extLst>
          </p:cNvPr>
          <p:cNvSpPr/>
          <p:nvPr/>
        </p:nvSpPr>
        <p:spPr>
          <a:xfrm>
            <a:off x="12193587" y="11900348"/>
            <a:ext cx="3931920" cy="356520"/>
          </a:xfrm>
          <a:prstGeom prst="rect">
            <a:avLst/>
          </a:prstGeom>
          <a:solidFill>
            <a:srgbClr val="76D6FF">
              <a:alpha val="2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12" name="Rectangle 11">
            <a:extLst>
              <a:ext uri="{FF2B5EF4-FFF2-40B4-BE49-F238E27FC236}">
                <a16:creationId xmlns:a16="http://schemas.microsoft.com/office/drawing/2014/main" id="{062A8AC5-0974-5060-452C-4CAE20CAD31A}"/>
              </a:ext>
            </a:extLst>
          </p:cNvPr>
          <p:cNvSpPr/>
          <p:nvPr/>
        </p:nvSpPr>
        <p:spPr>
          <a:xfrm>
            <a:off x="10462896" y="9930920"/>
            <a:ext cx="1866968" cy="712699"/>
          </a:xfrm>
          <a:prstGeom prst="rect">
            <a:avLst/>
          </a:prstGeom>
          <a:solidFill>
            <a:srgbClr val="76D6FF">
              <a:alpha val="2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13" name="Right Arrow 12">
            <a:extLst>
              <a:ext uri="{FF2B5EF4-FFF2-40B4-BE49-F238E27FC236}">
                <a16:creationId xmlns:a16="http://schemas.microsoft.com/office/drawing/2014/main" id="{8EA26450-A75C-EF52-BFE0-79EEC06D46C1}"/>
              </a:ext>
            </a:extLst>
          </p:cNvPr>
          <p:cNvSpPr/>
          <p:nvPr/>
        </p:nvSpPr>
        <p:spPr>
          <a:xfrm rot="574797">
            <a:off x="5629094" y="6310852"/>
            <a:ext cx="4836935" cy="367671"/>
          </a:xfrm>
          <a:prstGeom prst="rightArrow">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16" name="TextBox 15">
            <a:extLst>
              <a:ext uri="{FF2B5EF4-FFF2-40B4-BE49-F238E27FC236}">
                <a16:creationId xmlns:a16="http://schemas.microsoft.com/office/drawing/2014/main" id="{755D18B0-2BB5-5F95-6BFA-363FAE76D6AD}"/>
              </a:ext>
            </a:extLst>
          </p:cNvPr>
          <p:cNvSpPr txBox="1"/>
          <p:nvPr/>
        </p:nvSpPr>
        <p:spPr>
          <a:xfrm>
            <a:off x="1835998" y="4524613"/>
            <a:ext cx="4254033" cy="6740307"/>
          </a:xfrm>
          <a:prstGeom prst="rect">
            <a:avLst/>
          </a:prstGeom>
          <a:noFill/>
        </p:spPr>
        <p:txBody>
          <a:bodyPr wrap="square">
            <a:spAutoFit/>
          </a:bodyPr>
          <a:lstStyle/>
          <a:p>
            <a:r>
              <a:rPr lang="en-GB" sz="5400" dirty="0">
                <a:solidFill>
                  <a:srgbClr val="0070C0"/>
                </a:solidFill>
                <a:latin typeface="+mj-lt"/>
              </a:rPr>
              <a:t>Kleine </a:t>
            </a:r>
            <a:r>
              <a:rPr lang="en-GB" sz="5400" dirty="0" err="1">
                <a:solidFill>
                  <a:srgbClr val="0070C0"/>
                </a:solidFill>
                <a:latin typeface="+mj-lt"/>
              </a:rPr>
              <a:t>Investition</a:t>
            </a:r>
            <a:r>
              <a:rPr lang="en-GB" sz="5400" dirty="0">
                <a:solidFill>
                  <a:srgbClr val="0070C0"/>
                </a:solidFill>
                <a:latin typeface="+mj-lt"/>
              </a:rPr>
              <a:t> </a:t>
            </a:r>
            <a:br>
              <a:rPr lang="en-GB" sz="5400" dirty="0">
                <a:solidFill>
                  <a:srgbClr val="0070C0"/>
                </a:solidFill>
                <a:latin typeface="+mj-lt"/>
              </a:rPr>
            </a:br>
            <a:endParaRPr lang="en-GB" sz="5400" dirty="0">
              <a:solidFill>
                <a:srgbClr val="0070C0"/>
              </a:solidFill>
              <a:latin typeface="+mj-lt"/>
            </a:endParaRPr>
          </a:p>
          <a:p>
            <a:r>
              <a:rPr lang="en-GB" sz="5400" dirty="0">
                <a:solidFill>
                  <a:srgbClr val="C00000"/>
                </a:solidFill>
                <a:latin typeface="+mj-lt"/>
              </a:rPr>
              <a:t>Geringere </a:t>
            </a:r>
            <a:r>
              <a:rPr lang="en-GB" sz="5400" dirty="0" err="1">
                <a:solidFill>
                  <a:srgbClr val="C00000"/>
                </a:solidFill>
                <a:latin typeface="+mj-lt"/>
              </a:rPr>
              <a:t>jährliche</a:t>
            </a:r>
            <a:r>
              <a:rPr lang="en-GB" sz="5400" dirty="0">
                <a:solidFill>
                  <a:srgbClr val="C00000"/>
                </a:solidFill>
                <a:latin typeface="+mj-lt"/>
              </a:rPr>
              <a:t> </a:t>
            </a:r>
            <a:r>
              <a:rPr lang="en-GB" sz="5400" dirty="0" err="1">
                <a:solidFill>
                  <a:srgbClr val="C00000"/>
                </a:solidFill>
                <a:latin typeface="+mj-lt"/>
              </a:rPr>
              <a:t>Spitalkosten</a:t>
            </a:r>
            <a:r>
              <a:rPr lang="en-GB" sz="5400" dirty="0">
                <a:solidFill>
                  <a:srgbClr val="C00000"/>
                </a:solidFill>
                <a:latin typeface="+mj-lt"/>
              </a:rPr>
              <a:t> </a:t>
            </a:r>
            <a:r>
              <a:rPr lang="en-GB" sz="5400" dirty="0" err="1">
                <a:solidFill>
                  <a:srgbClr val="C00000"/>
                </a:solidFill>
                <a:latin typeface="+mj-lt"/>
              </a:rPr>
              <a:t>aufgrund</a:t>
            </a:r>
            <a:r>
              <a:rPr lang="en-GB" sz="5400" dirty="0">
                <a:solidFill>
                  <a:srgbClr val="C00000"/>
                </a:solidFill>
                <a:latin typeface="+mj-lt"/>
              </a:rPr>
              <a:t> von AMR</a:t>
            </a:r>
            <a:endParaRPr lang="de-CH" sz="5400" dirty="0">
              <a:solidFill>
                <a:srgbClr val="C00000"/>
              </a:solidFill>
              <a:latin typeface="+mj-lt"/>
            </a:endParaRPr>
          </a:p>
        </p:txBody>
      </p:sp>
      <p:sp>
        <p:nvSpPr>
          <p:cNvPr id="20" name="Right Arrow 19">
            <a:extLst>
              <a:ext uri="{FF2B5EF4-FFF2-40B4-BE49-F238E27FC236}">
                <a16:creationId xmlns:a16="http://schemas.microsoft.com/office/drawing/2014/main" id="{489CD94B-61AA-A829-8124-CB1194EA5EF7}"/>
              </a:ext>
            </a:extLst>
          </p:cNvPr>
          <p:cNvSpPr/>
          <p:nvPr/>
        </p:nvSpPr>
        <p:spPr>
          <a:xfrm>
            <a:off x="5625961" y="7393166"/>
            <a:ext cx="4836935" cy="327928"/>
          </a:xfrm>
          <a:prstGeom prst="right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sp>
        <p:nvSpPr>
          <p:cNvPr id="10" name="Rounded Rectangle 9">
            <a:extLst>
              <a:ext uri="{FF2B5EF4-FFF2-40B4-BE49-F238E27FC236}">
                <a16:creationId xmlns:a16="http://schemas.microsoft.com/office/drawing/2014/main" id="{E0285341-8560-5CBD-80AC-2CEB5E88A924}"/>
              </a:ext>
            </a:extLst>
          </p:cNvPr>
          <p:cNvSpPr/>
          <p:nvPr/>
        </p:nvSpPr>
        <p:spPr>
          <a:xfrm>
            <a:off x="10189372" y="4305808"/>
            <a:ext cx="2414016" cy="6719184"/>
          </a:xfrm>
          <a:prstGeom prst="roundRect">
            <a:avLst/>
          </a:prstGeom>
          <a:noFill/>
          <a:ln w="53975">
            <a:solidFill>
              <a:srgbClr val="0070C0"/>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de-CH" dirty="0"/>
          </a:p>
        </p:txBody>
      </p:sp>
      <p:sp>
        <p:nvSpPr>
          <p:cNvPr id="6" name="Textplatzhalter 5">
            <a:extLst>
              <a:ext uri="{FF2B5EF4-FFF2-40B4-BE49-F238E27FC236}">
                <a16:creationId xmlns:a16="http://schemas.microsoft.com/office/drawing/2014/main" id="{D3B462B5-2B58-30A1-A3CA-38E7E036B3F5}"/>
              </a:ext>
            </a:extLst>
          </p:cNvPr>
          <p:cNvSpPr>
            <a:spLocks noGrp="1"/>
          </p:cNvSpPr>
          <p:nvPr>
            <p:ph type="body" sz="quarter" idx="16"/>
          </p:nvPr>
        </p:nvSpPr>
        <p:spPr/>
        <p:txBody>
          <a:bodyPr/>
          <a:lstStyle/>
          <a:p>
            <a:r>
              <a:rPr lang="en-GB" dirty="0"/>
              <a:t>Finanzieller Rückfluss </a:t>
            </a:r>
          </a:p>
        </p:txBody>
      </p:sp>
    </p:spTree>
    <p:extLst>
      <p:ext uri="{BB962C8B-B14F-4D97-AF65-F5344CB8AC3E}">
        <p14:creationId xmlns:p14="http://schemas.microsoft.com/office/powerpoint/2010/main" val="1832288666"/>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4343FF-027B-1B6E-A8DD-95C4A16423F6}"/>
              </a:ext>
            </a:extLst>
          </p:cNvPr>
          <p:cNvSpPr>
            <a:spLocks noGrp="1"/>
          </p:cNvSpPr>
          <p:nvPr>
            <p:ph type="title"/>
          </p:nvPr>
        </p:nvSpPr>
        <p:spPr/>
        <p:txBody>
          <a:bodyPr/>
          <a:lstStyle/>
          <a:p>
            <a:r>
              <a:rPr lang="de-CH" sz="5400" dirty="0" err="1">
                <a:solidFill>
                  <a:schemeClr val="bg1">
                    <a:lumMod val="75000"/>
                  </a:schemeClr>
                </a:solidFill>
              </a:rPr>
              <a:t>Diskussion </a:t>
            </a:r>
            <a:r>
              <a:rPr lang="de-CH" sz="5400" dirty="0">
                <a:solidFill>
                  <a:schemeClr val="bg1">
                    <a:lumMod val="75000"/>
                  </a:schemeClr>
                </a:solidFill>
              </a:rPr>
              <a:t>und </a:t>
            </a:r>
            <a:r>
              <a:rPr lang="de-CH" sz="5400" dirty="0" err="1">
                <a:solidFill>
                  <a:schemeClr val="bg1">
                    <a:lumMod val="75000"/>
                  </a:schemeClr>
                </a:solidFill>
              </a:rPr>
              <a:t>Entscheidungen</a:t>
            </a:r>
            <a:endParaRPr lang="en-GB" sz="5400" dirty="0">
              <a:solidFill>
                <a:schemeClr val="bg1">
                  <a:lumMod val="75000"/>
                </a:schemeClr>
              </a:solidFill>
            </a:endParaRPr>
          </a:p>
        </p:txBody>
      </p:sp>
      <p:sp>
        <p:nvSpPr>
          <p:cNvPr id="3" name="Fußzeilenplatzhalter 2">
            <a:extLst>
              <a:ext uri="{FF2B5EF4-FFF2-40B4-BE49-F238E27FC236}">
                <a16:creationId xmlns:a16="http://schemas.microsoft.com/office/drawing/2014/main" id="{AC6C5059-890A-E055-C255-52770A033949}"/>
              </a:ext>
            </a:extLst>
          </p:cNvPr>
          <p:cNvSpPr>
            <a:spLocks noGrp="1"/>
          </p:cNvSpPr>
          <p:nvPr>
            <p:ph type="ftr" sz="quarter" idx="10"/>
          </p:nvPr>
        </p:nvSpPr>
        <p:spPr/>
        <p:txBody>
          <a:bodyPr/>
          <a:lstStyle/>
          <a:p>
            <a:r>
              <a:rPr lang="en-GB" dirty="0" err="1"/>
              <a:t>Implementierung</a:t>
            </a:r>
            <a:r>
              <a:rPr lang="en-GB" dirty="0"/>
              <a:t> von ASP in Schweizer </a:t>
            </a:r>
            <a:r>
              <a:rPr lang="en-GB" dirty="0" err="1"/>
              <a:t>Spitälern</a:t>
            </a:r>
            <a:endParaRPr lang="de-DE" dirty="0"/>
          </a:p>
        </p:txBody>
      </p:sp>
      <p:sp>
        <p:nvSpPr>
          <p:cNvPr id="4" name="Textplatzhalter 3">
            <a:extLst>
              <a:ext uri="{FF2B5EF4-FFF2-40B4-BE49-F238E27FC236}">
                <a16:creationId xmlns:a16="http://schemas.microsoft.com/office/drawing/2014/main" id="{099CBC5D-C937-5117-8132-37CCC532B71F}"/>
              </a:ext>
            </a:extLst>
          </p:cNvPr>
          <p:cNvSpPr>
            <a:spLocks noGrp="1"/>
          </p:cNvSpPr>
          <p:nvPr>
            <p:ph type="body" sz="quarter" idx="16"/>
          </p:nvPr>
        </p:nvSpPr>
        <p:spPr/>
        <p:txBody>
          <a:bodyPr/>
          <a:lstStyle/>
          <a:p>
            <a:r>
              <a:rPr lang="en-GB" dirty="0" err="1"/>
              <a:t>Fragen</a:t>
            </a:r>
            <a:endParaRPr lang="en-GB" dirty="0"/>
          </a:p>
        </p:txBody>
      </p:sp>
      <p:sp>
        <p:nvSpPr>
          <p:cNvPr id="6" name="Textplatzhalter 5">
            <a:extLst>
              <a:ext uri="{FF2B5EF4-FFF2-40B4-BE49-F238E27FC236}">
                <a16:creationId xmlns:a16="http://schemas.microsoft.com/office/drawing/2014/main" id="{65478641-3EED-A9AB-35B0-090739507261}"/>
              </a:ext>
            </a:extLst>
          </p:cNvPr>
          <p:cNvSpPr>
            <a:spLocks noGrp="1"/>
          </p:cNvSpPr>
          <p:nvPr>
            <p:ph type="body" sz="quarter" idx="18"/>
          </p:nvPr>
        </p:nvSpPr>
        <p:spPr/>
        <p:txBody>
          <a:bodyPr/>
          <a:lstStyle/>
          <a:p>
            <a:pPr marL="0" indent="0">
              <a:buNone/>
            </a:pPr>
            <a:endParaRPr lang="de-CH" dirty="0"/>
          </a:p>
          <a:p>
            <a:pPr marL="0" indent="0">
              <a:buNone/>
            </a:pPr>
            <a:endParaRPr lang="en-GB" sz="4400" b="1" dirty="0">
              <a:latin typeface="Calibri" panose="020F0502020204030204" pitchFamily="34" charset="0"/>
              <a:cs typeface="Calibri" panose="020F0502020204030204" pitchFamily="34" charset="0"/>
            </a:endParaRPr>
          </a:p>
          <a:p>
            <a:pPr marL="0" indent="0">
              <a:buNone/>
            </a:pPr>
            <a:r>
              <a:rPr lang="de-DE" dirty="0"/>
              <a:t>Sind Sie einverstanden, die Umsetzung eines lokalen ASP zu unterstützen?</a:t>
            </a:r>
            <a:endParaRPr lang="de-CH" dirty="0"/>
          </a:p>
          <a:p>
            <a:pPr marL="0" indent="0">
              <a:buNone/>
            </a:pPr>
            <a:endParaRPr lang="de-CH" sz="4400" dirty="0"/>
          </a:p>
          <a:p>
            <a:pPr marL="0" indent="0">
              <a:buNone/>
            </a:pPr>
            <a:r>
              <a:rPr lang="de-CH" dirty="0"/>
              <a:t>Wie viele Ressourcen können zugewiesen werden?</a:t>
            </a:r>
          </a:p>
        </p:txBody>
      </p:sp>
    </p:spTree>
    <p:extLst>
      <p:ext uri="{BB962C8B-B14F-4D97-AF65-F5344CB8AC3E}">
        <p14:creationId xmlns:p14="http://schemas.microsoft.com/office/powerpoint/2010/main" val="961598495"/>
      </p:ext>
    </p:extLst>
  </p:cSld>
  <p:clrMapOvr>
    <a:masterClrMapping/>
  </p:clrMapOvr>
  <mc:AlternateContent xmlns:mc="http://schemas.openxmlformats.org/markup-compatibility/2006" xmlns:p14="http://schemas.microsoft.com/office/powerpoint/2010/main">
    <mc:Choice Requires="p14">
      <p:transition p14:dur="10"/>
    </mc:Choice>
    <mc:Fallback xmlns="" xmlns:a16="http://schemas.microsoft.com/office/drawing/2014/main">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FE67C-2E3C-2662-F290-4205E11EEFBA}"/>
              </a:ext>
            </a:extLst>
          </p:cNvPr>
          <p:cNvSpPr>
            <a:spLocks noGrp="1"/>
          </p:cNvSpPr>
          <p:nvPr>
            <p:ph type="title"/>
          </p:nvPr>
        </p:nvSpPr>
        <p:spPr>
          <a:noFill/>
        </p:spPr>
        <p:txBody>
          <a:bodyPr/>
          <a:lstStyle/>
          <a:p>
            <a:r>
              <a:rPr lang="de-CH" sz="5400" dirty="0"/>
              <a:t>Referenzen und Links (E)</a:t>
            </a:r>
            <a:br>
              <a:rPr lang="de-CH" sz="5400" dirty="0"/>
            </a:br>
            <a:endParaRPr lang="de-CH" sz="5400" dirty="0"/>
          </a:p>
        </p:txBody>
      </p:sp>
      <p:sp>
        <p:nvSpPr>
          <p:cNvPr id="3" name="Footer Placeholder 2">
            <a:extLst>
              <a:ext uri="{FF2B5EF4-FFF2-40B4-BE49-F238E27FC236}">
                <a16:creationId xmlns:a16="http://schemas.microsoft.com/office/drawing/2014/main" id="{676D8088-1873-8A77-F889-C05DB237B6EB}"/>
              </a:ext>
            </a:extLst>
          </p:cNvPr>
          <p:cNvSpPr>
            <a:spLocks noGrp="1"/>
          </p:cNvSpPr>
          <p:nvPr>
            <p:ph type="ftr" sz="quarter" idx="10"/>
          </p:nvPr>
        </p:nvSpPr>
        <p:spPr>
          <a:noFill/>
        </p:spPr>
        <p:txBody>
          <a:bodyPr/>
          <a:lstStyle/>
          <a:p>
            <a:r>
              <a:rPr lang="en-GB" dirty="0" err="1"/>
              <a:t>Implementierung</a:t>
            </a:r>
            <a:r>
              <a:rPr lang="en-GB" dirty="0"/>
              <a:t> von ASP in Schweizer </a:t>
            </a:r>
            <a:r>
              <a:rPr lang="en-GB" dirty="0" err="1"/>
              <a:t>Spitälern</a:t>
            </a:r>
            <a:endParaRPr lang="de-DE" dirty="0"/>
          </a:p>
        </p:txBody>
      </p:sp>
      <p:sp>
        <p:nvSpPr>
          <p:cNvPr id="5" name="Text Placeholder 4">
            <a:extLst>
              <a:ext uri="{FF2B5EF4-FFF2-40B4-BE49-F238E27FC236}">
                <a16:creationId xmlns:a16="http://schemas.microsoft.com/office/drawing/2014/main" id="{3F8B8574-53D6-D3B0-C731-3C0B5D844664}"/>
              </a:ext>
            </a:extLst>
          </p:cNvPr>
          <p:cNvSpPr>
            <a:spLocks noGrp="1"/>
          </p:cNvSpPr>
          <p:nvPr>
            <p:ph type="body" sz="quarter" idx="18"/>
          </p:nvPr>
        </p:nvSpPr>
        <p:spPr>
          <a:xfrm>
            <a:off x="1835998" y="2260600"/>
            <a:ext cx="21303402" cy="10031413"/>
          </a:xfrm>
          <a:noFill/>
        </p:spPr>
        <p:txBody>
          <a:bodyPr>
            <a:normAutofit/>
          </a:bodyPr>
          <a:lstStyle/>
          <a:p>
            <a:pPr marL="342900" lvl="0" indent="-342900">
              <a:buFont typeface="+mj-lt"/>
              <a:buAutoNum type="arabicPeriod"/>
            </a:pPr>
            <a:r>
              <a:rPr lang="en-US" sz="2400" kern="100" dirty="0">
                <a:effectLst/>
                <a:latin typeface="Calibri" panose="020F0502020204030204" pitchFamily="34" charset="0"/>
                <a:ea typeface="Aptos" panose="020B0004020202020204" pitchFamily="34" charset="0"/>
                <a:cs typeface="Times New Roman" panose="02020603050405020304" pitchFamily="18" charset="0"/>
              </a:rPr>
              <a:t>O’Neill report, UK 2016 </a:t>
            </a:r>
            <a:r>
              <a:rPr lang="en-BR" sz="2400" u="sng" kern="100" dirty="0">
                <a:effectLst/>
                <a:latin typeface="Calibri" panose="020F050202020403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https://amr-review.org/sites/default/files/160518_Final%20paper_with%20cover.pdf</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US" sz="2400" kern="100" dirty="0">
                <a:effectLst/>
                <a:latin typeface="Calibri" panose="020F0502020204030204" pitchFamily="34" charset="0"/>
                <a:ea typeface="Aptos" panose="020B0004020202020204" pitchFamily="34" charset="0"/>
                <a:cs typeface="Times New Roman" panose="02020603050405020304" pitchFamily="18" charset="0"/>
              </a:rPr>
              <a:t>WHO report: WHO/</a:t>
            </a:r>
            <a:r>
              <a:rPr lang="en-US" sz="2400" kern="100" dirty="0" err="1">
                <a:effectLst/>
                <a:latin typeface="Calibri" panose="020F0502020204030204" pitchFamily="34" charset="0"/>
                <a:ea typeface="Aptos" panose="020B0004020202020204" pitchFamily="34" charset="0"/>
                <a:cs typeface="Times New Roman" panose="02020603050405020304" pitchFamily="18" charset="0"/>
              </a:rPr>
              <a:t>ECDC</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 report: antimicrobial resistance threatens patient safety in European Region. 14 April 2023  </a:t>
            </a:r>
            <a:r>
              <a:rPr lang="en-US" sz="2400" u="sng" kern="100" dirty="0">
                <a:effectLst/>
                <a:latin typeface="Calibri" panose="020F050202020403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https://www.who.int/europe/news/item/14-04-2023-who-ecdc-report--antimicrobial-resistance-threatens-patient-safety-in-european-region</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US" sz="2400" kern="100" dirty="0">
                <a:effectLst/>
                <a:latin typeface="Calibri" panose="020F0502020204030204" pitchFamily="34" charset="0"/>
                <a:ea typeface="Aptos" panose="020B0004020202020204" pitchFamily="34" charset="0"/>
                <a:cs typeface="Times New Roman" panose="02020603050405020304" pitchFamily="18" charset="0"/>
              </a:rPr>
              <a:t>Swiss cheese model: </a:t>
            </a:r>
            <a:r>
              <a:rPr lang="en-US" sz="2400" u="sng" kern="100" dirty="0">
                <a:effectLst/>
                <a:latin typeface="Calibri" panose="020F0502020204030204" pitchFamily="34" charset="0"/>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https://inquest.net/blog/defense-in-depth-detonation-technologies/</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BR" sz="2400" kern="100" dirty="0">
                <a:effectLst/>
                <a:latin typeface="Calibri" panose="020F0502020204030204" pitchFamily="34" charset="0"/>
                <a:ea typeface="Aptos" panose="020B0004020202020204" pitchFamily="34" charset="0"/>
                <a:cs typeface="Times New Roman" panose="02020603050405020304" pitchFamily="18" charset="0"/>
              </a:rPr>
              <a:t>Tamma et al. Association of Adverse Events With Antibiotic Use in Hospitalized Patients. JAMA, Sept 2017  </a:t>
            </a:r>
            <a:r>
              <a:rPr lang="en-BR" sz="2400" u="sng" kern="100" dirty="0">
                <a:effectLst/>
                <a:latin typeface="Calibri" panose="020F0502020204030204" pitchFamily="34" charset="0"/>
                <a:ea typeface="Aptos" panose="020B00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https://jamanetwork.com/journals/jamainternalmedicine/fullarticle/2630756</a:t>
            </a:r>
            <a:r>
              <a:rPr lang="en-BR" sz="2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BR" sz="2400" kern="100" dirty="0">
                <a:effectLst/>
                <a:latin typeface="Calibri" panose="020F0502020204030204" pitchFamily="34" charset="0"/>
                <a:ea typeface="Aptos" panose="020B0004020202020204" pitchFamily="34" charset="0"/>
                <a:cs typeface="Times New Roman" panose="02020603050405020304" pitchFamily="18" charset="0"/>
              </a:rPr>
              <a:t>Wassilev et al. </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Outbreak of vancomycin-resistant </a:t>
            </a:r>
            <a:r>
              <a:rPr lang="en-US" sz="2400" i="1" kern="100" dirty="0">
                <a:effectLst/>
                <a:latin typeface="Calibri" panose="020F0502020204030204" pitchFamily="34" charset="0"/>
                <a:ea typeface="Aptos" panose="020B0004020202020204" pitchFamily="34" charset="0"/>
                <a:cs typeface="Times New Roman" panose="02020603050405020304" pitchFamily="18" charset="0"/>
              </a:rPr>
              <a:t>Enterococcus faecium</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 clone </a:t>
            </a:r>
            <a:r>
              <a:rPr lang="en-US" sz="2400" kern="100" dirty="0" err="1">
                <a:effectLst/>
                <a:latin typeface="Calibri" panose="020F0502020204030204" pitchFamily="34" charset="0"/>
                <a:ea typeface="Aptos" panose="020B0004020202020204" pitchFamily="34" charset="0"/>
                <a:cs typeface="Times New Roman" panose="02020603050405020304" pitchFamily="18" charset="0"/>
              </a:rPr>
              <a:t>ST796</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  involving 89 patients in four Swiss Hospitals 2017-18. </a:t>
            </a:r>
            <a:r>
              <a:rPr lang="en-US" sz="2400" kern="100" dirty="0" err="1">
                <a:effectLst/>
                <a:latin typeface="Calibri" panose="020F0502020204030204" pitchFamily="34" charset="0"/>
                <a:ea typeface="Aptos" panose="020B0004020202020204" pitchFamily="34" charset="0"/>
                <a:cs typeface="Times New Roman" panose="02020603050405020304" pitchFamily="18" charset="0"/>
              </a:rPr>
              <a:t>EuroSurveillance</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 July 201 </a:t>
            </a:r>
            <a:r>
              <a:rPr lang="en-BR" sz="2400" u="sng" kern="100" dirty="0">
                <a:effectLst/>
                <a:latin typeface="Calibri" panose="020F0502020204030204" pitchFamily="34" charset="0"/>
                <a:ea typeface="Aptos" panose="020B000402020202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https://pubmed.ncbi.nlm.nih.gov/30043725/</a:t>
            </a:r>
            <a:r>
              <a:rPr lang="en-BR" sz="2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BR" sz="2400" kern="100" dirty="0">
                <a:effectLst/>
                <a:latin typeface="Calibri" panose="020F0502020204030204" pitchFamily="34" charset="0"/>
                <a:ea typeface="Aptos" panose="020B0004020202020204" pitchFamily="34" charset="0"/>
                <a:cs typeface="Times New Roman" panose="02020603050405020304" pitchFamily="18" charset="0"/>
              </a:rPr>
              <a:t>Swissnoso, CH-PPS 2022 </a:t>
            </a:r>
            <a:r>
              <a:rPr lang="en-BR" sz="2200" u="sng" kern="100" dirty="0">
                <a:effectLst/>
                <a:latin typeface="Calibri" panose="020F0502020204030204" pitchFamily="34" charset="0"/>
                <a:ea typeface="Aptos" panose="020B000402020202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https://www.swissnoso.ch/fileadmin/swissnoso/Dokumente/5_Forschung_und_Entwicklung/2_Punktpraevalenzstudie/230208_ch_pps_2022_national_report_FINAL.pdf</a:t>
            </a:r>
            <a:r>
              <a:rPr lang="en-BR" sz="22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BR" sz="2400" kern="100" dirty="0">
                <a:effectLst/>
                <a:latin typeface="Calibri" panose="020F0502020204030204" pitchFamily="34" charset="0"/>
                <a:ea typeface="Aptos" panose="020B0004020202020204" pitchFamily="34" charset="0"/>
                <a:cs typeface="Times New Roman" panose="02020603050405020304" pitchFamily="18" charset="0"/>
              </a:rPr>
              <a:t>Moulin et al. Point prevalence study of antibiotic appropriateness and possibility of early discharge from hospital among patients treated with antibiotics in a Swiss University Hospital. Antimicrob Resist Infect Control, May 2022  </a:t>
            </a:r>
            <a:r>
              <a:rPr lang="en-BR" sz="2400" u="sng" kern="100" dirty="0">
                <a:effectLst/>
                <a:latin typeface="Calibri" panose="020F0502020204030204" pitchFamily="34" charset="0"/>
                <a:ea typeface="Aptos" panose="020B000402020202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https://pubmed.ncbi.nlm.nih.gov/35526066/</a:t>
            </a:r>
            <a:r>
              <a:rPr lang="en-BR" sz="2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BR" sz="2400" kern="100" dirty="0">
                <a:effectLst/>
                <a:latin typeface="Calibri" panose="020F0502020204030204" pitchFamily="34" charset="0"/>
                <a:ea typeface="Aptos" panose="020B0004020202020204" pitchFamily="34" charset="0"/>
                <a:cs typeface="Times New Roman" panose="02020603050405020304" pitchFamily="18" charset="0"/>
              </a:rPr>
              <a:t>NZZ. Fast 300 Tote durch resistente Bakterien in der Schweiz, Nov 2018 </a:t>
            </a:r>
            <a:r>
              <a:rPr lang="en-BR" sz="2400" u="sng" kern="100" dirty="0">
                <a:effectLst/>
                <a:latin typeface="Calibri" panose="020F0502020204030204" pitchFamily="34" charset="0"/>
                <a:ea typeface="Aptos" panose="020B000402020202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https://www.nzz.ch/panorama/fast-300-tote-durch-resistente-bakterien-in-der-schweiz-ld.1435245</a:t>
            </a:r>
            <a:r>
              <a:rPr lang="en-BR" sz="2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BR" sz="2400" kern="100" dirty="0">
                <a:effectLst/>
                <a:latin typeface="Calibri" panose="020F0502020204030204" pitchFamily="34" charset="0"/>
                <a:ea typeface="Aptos" panose="020B0004020202020204" pitchFamily="34" charset="0"/>
                <a:cs typeface="Times New Roman" panose="02020603050405020304" pitchFamily="18" charset="0"/>
              </a:rPr>
              <a:t>OECD predictions on AMR in Switzerland. </a:t>
            </a:r>
            <a:r>
              <a:rPr lang="en-BR" sz="2400" u="sng" kern="100" dirty="0">
                <a:effectLst/>
                <a:latin typeface="Calibri" panose="020F0502020204030204" pitchFamily="34" charset="0"/>
                <a:ea typeface="Aptos" panose="020B000402020202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https://www.oecd.org/switzerland/One-Health-Framework-to-Fight-AMR-in-CHE.pdf</a:t>
            </a:r>
            <a:r>
              <a:rPr lang="en-BR" sz="2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BR" sz="2400" kern="100" dirty="0">
                <a:effectLst/>
                <a:latin typeface="Calibri" panose="020F0502020204030204" pitchFamily="34" charset="0"/>
                <a:ea typeface="Aptos" panose="020B0004020202020204" pitchFamily="34" charset="0"/>
                <a:cs typeface="Times New Roman" panose="02020603050405020304" pitchFamily="18" charset="0"/>
              </a:rPr>
              <a:t>Gasser et al. Attributable deaths and disability-adjusted life-years caused by infections with antibiotic-resistant bacteria in Switzerland. Lancet Infect Dis, 2019 </a:t>
            </a:r>
            <a:r>
              <a:rPr lang="en-BR" sz="2400" u="sng" kern="100" dirty="0">
                <a:effectLst/>
                <a:latin typeface="Calibri" panose="020F0502020204030204" pitchFamily="34" charset="0"/>
                <a:ea typeface="Aptos" panose="020B0004020202020204" pitchFamily="34" charset="0"/>
                <a:cs typeface="Times New Roman" panose="02020603050405020304" pitchFamily="18" charset="0"/>
                <a:hlinkClick r:id="rId12">
                  <a:extLst>
                    <a:ext uri="{A12FA001-AC4F-418D-AE19-62706E023703}">
                      <ahyp:hlinkClr xmlns:ahyp="http://schemas.microsoft.com/office/drawing/2018/hyperlinkcolor" val="tx"/>
                    </a:ext>
                  </a:extLst>
                </a:hlinkClick>
              </a:rPr>
              <a:t>https://pubmed.ncbi.nlm.nih.gov/30449661/</a:t>
            </a:r>
            <a:r>
              <a:rPr lang="en-BR" sz="2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US" sz="2400" kern="100" dirty="0" err="1">
                <a:effectLst/>
                <a:latin typeface="Calibri" panose="020F0502020204030204" pitchFamily="34" charset="0"/>
                <a:ea typeface="Aptos" panose="020B0004020202020204" pitchFamily="34" charset="0"/>
                <a:cs typeface="Times New Roman" panose="02020603050405020304" pitchFamily="18" charset="0"/>
              </a:rPr>
              <a:t>Carbapenemase</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-producing </a:t>
            </a:r>
            <a:r>
              <a:rPr lang="en-US" sz="2400" kern="100" dirty="0" err="1">
                <a:effectLst/>
                <a:latin typeface="Calibri" panose="020F0502020204030204" pitchFamily="34" charset="0"/>
                <a:ea typeface="Aptos" panose="020B0004020202020204" pitchFamily="34" charset="0"/>
                <a:cs typeface="Times New Roman" panose="02020603050405020304" pitchFamily="18" charset="0"/>
              </a:rPr>
              <a:t>Enterobacteriales</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 (CPE), The Swiss Centre for Antibiotic Resistance, 2022. /www.anresis.ch/  [accessed 9 Jan 2024]. </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US" sz="2400" kern="100" dirty="0">
                <a:effectLst/>
                <a:latin typeface="Calibri" panose="020F0502020204030204" pitchFamily="34" charset="0"/>
                <a:ea typeface="Aptos" panose="020B0004020202020204" pitchFamily="34" charset="0"/>
                <a:cs typeface="Times New Roman" panose="02020603050405020304" pitchFamily="18" charset="0"/>
              </a:rPr>
              <a:t>Federal Government's platform on the topic of antibiotic resistance. StAR – Strategy on Antibiotic Resistance. </a:t>
            </a:r>
            <a:r>
              <a:rPr lang="en-BR" sz="2400" kern="100" dirty="0">
                <a:effectLst/>
                <a:latin typeface="Calibri" panose="020F0502020204030204" pitchFamily="34" charset="0"/>
                <a:ea typeface="Aptos" panose="020B0004020202020204" pitchFamily="34" charset="0"/>
                <a:cs typeface="Times New Roman" panose="02020603050405020304" pitchFamily="18" charset="0"/>
              </a:rPr>
              <a:t>https://www.star.admin.ch/star/en/home.html </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BR" sz="2400" kern="100" dirty="0">
                <a:effectLst/>
                <a:latin typeface="Calibri" panose="020F0502020204030204" pitchFamily="34" charset="0"/>
                <a:ea typeface="Aptos" panose="020B0004020202020204" pitchFamily="34" charset="0"/>
                <a:cs typeface="Times New Roman" panose="02020603050405020304" pitchFamily="18" charset="0"/>
              </a:rPr>
              <a:t>Swissnoso </a:t>
            </a:r>
            <a:r>
              <a:rPr lang="en-BR" sz="2400" u="none" strike="noStrike" kern="100" dirty="0">
                <a:effectLst/>
                <a:latin typeface="Calibri" panose="020F0502020204030204" pitchFamily="34" charset="0"/>
                <a:ea typeface="Aptos" panose="020B0004020202020204" pitchFamily="34" charset="0"/>
                <a:cs typeface="Times New Roman" panose="02020603050405020304" pitchFamily="18" charset="0"/>
                <a:hlinkClick r:id="rId13">
                  <a:extLst>
                    <a:ext uri="{A12FA001-AC4F-418D-AE19-62706E023703}">
                      <ahyp:hlinkClr xmlns:ahyp="http://schemas.microsoft.com/office/drawing/2018/hyperlinkcolor" val="tx"/>
                    </a:ext>
                  </a:extLst>
                </a:hlinkClick>
              </a:rPr>
              <a:t>Die strukturellen Mindestanforderungen für die Prävention und Bekämpfung von healthcare-assoziierten Infektionen (HAI) in Schweizer Akutspitälern</a:t>
            </a:r>
            <a:r>
              <a:rPr lang="en-BR" sz="2400" kern="100" dirty="0">
                <a:effectLst/>
                <a:latin typeface="Calibri" panose="020F0502020204030204" pitchFamily="34" charset="0"/>
                <a:ea typeface="Aptos" panose="020B0004020202020204" pitchFamily="34" charset="0"/>
                <a:cs typeface="Times New Roman" panose="02020603050405020304" pitchFamily="18" charset="0"/>
              </a:rPr>
              <a:t> v3, 2021</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BR" sz="2400" kern="100" dirty="0">
                <a:effectLst/>
                <a:latin typeface="Calibri" panose="020F0502020204030204" pitchFamily="34" charset="0"/>
                <a:ea typeface="Aptos" panose="020B0004020202020204" pitchFamily="34" charset="0"/>
                <a:cs typeface="Times New Roman" panose="02020603050405020304" pitchFamily="18" charset="0"/>
              </a:rPr>
              <a:t>Swissnoso StAR-3: Implementing Antimicrobial Stewardship in Swiss Hospitals. </a:t>
            </a:r>
            <a:r>
              <a:rPr lang="en-BR" sz="2400" u="sng" kern="100" dirty="0">
                <a:effectLst/>
                <a:latin typeface="Calibri" panose="020F0502020204030204" pitchFamily="34" charset="0"/>
                <a:ea typeface="Aptos" panose="020B0004020202020204" pitchFamily="34" charset="0"/>
                <a:cs typeface="Times New Roman" panose="02020603050405020304" pitchFamily="18" charset="0"/>
                <a:hlinkClick r:id="rId14">
                  <a:extLst>
                    <a:ext uri="{A12FA001-AC4F-418D-AE19-62706E023703}">
                      <ahyp:hlinkClr xmlns:ahyp="http://schemas.microsoft.com/office/drawing/2018/hyperlinkcolor" val="tx"/>
                    </a:ext>
                  </a:extLst>
                </a:hlinkClick>
              </a:rPr>
              <a:t>https://www.swissnoso.ch/forschung-entwicklung/umsetzung-star/star-3-antimicrobial-stewardship-programs-for-swiss-hospitals</a:t>
            </a:r>
            <a:r>
              <a:rPr lang="en-BR" sz="2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en-US" sz="2400" kern="100" dirty="0" err="1">
                <a:effectLst/>
                <a:latin typeface="Calibri" panose="020F0502020204030204" pitchFamily="34" charset="0"/>
                <a:ea typeface="Aptos" panose="020B0004020202020204" pitchFamily="34" charset="0"/>
                <a:cs typeface="Times New Roman" panose="02020603050405020304" pitchFamily="18" charset="0"/>
              </a:rPr>
              <a:t>Osthoff</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 et al. Evaluation of existing and desired antimicrobial stewardship activities and strategies in Swiss hospitals. Swiss Med Weekly, 2017  </a:t>
            </a:r>
            <a:r>
              <a:rPr lang="en-US" sz="2400" u="sng" kern="100" dirty="0">
                <a:effectLst/>
                <a:latin typeface="Calibri" panose="020F0502020204030204" pitchFamily="34" charset="0"/>
                <a:ea typeface="Aptos" panose="020B0004020202020204" pitchFamily="34" charset="0"/>
                <a:cs typeface="Times New Roman" panose="02020603050405020304" pitchFamily="18" charset="0"/>
                <a:hlinkClick r:id="rId15">
                  <a:extLst>
                    <a:ext uri="{A12FA001-AC4F-418D-AE19-62706E023703}">
                      <ahyp:hlinkClr xmlns:ahyp="http://schemas.microsoft.com/office/drawing/2018/hyperlinkcolor" val="tx"/>
                    </a:ext>
                  </a:extLst>
                </a:hlinkClick>
              </a:rPr>
              <a:t>https://smw.ch/index.php/smw/article/view/2381</a:t>
            </a:r>
            <a:r>
              <a:rPr lang="en-US" sz="2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mj-lt"/>
              <a:buAutoNum type="arabicPeriod"/>
            </a:pPr>
            <a:r>
              <a:rPr lang="it-IT" sz="2400" kern="100" dirty="0">
                <a:effectLst/>
                <a:latin typeface="Calibri" panose="020F0502020204030204" pitchFamily="34" charset="0"/>
                <a:ea typeface="Aptos" panose="020B0004020202020204" pitchFamily="34" charset="0"/>
                <a:cs typeface="Times New Roman" panose="02020603050405020304" pitchFamily="18" charset="0"/>
              </a:rPr>
              <a:t>Cassini, 2021 (</a:t>
            </a:r>
            <a:r>
              <a:rPr lang="it-IT" sz="2400" kern="100" dirty="0" err="1">
                <a:effectLst/>
                <a:latin typeface="Calibri" panose="020F0502020204030204" pitchFamily="34" charset="0"/>
                <a:ea typeface="Aptos" panose="020B0004020202020204" pitchFamily="34" charset="0"/>
                <a:cs typeface="Times New Roman" panose="02020603050405020304" pitchFamily="18" charset="0"/>
              </a:rPr>
              <a:t>Courtesy</a:t>
            </a:r>
            <a:r>
              <a:rPr lang="it-IT" sz="2400" kern="100" dirty="0">
                <a:effectLst/>
                <a:latin typeface="Calibri" panose="020F0502020204030204" pitchFamily="34" charset="0"/>
                <a:ea typeface="Aptos" panose="020B0004020202020204" pitchFamily="34" charset="0"/>
                <a:cs typeface="Times New Roman" panose="02020603050405020304" pitchFamily="18" charset="0"/>
              </a:rPr>
              <a:t> of Michele Cecchini, OECD </a:t>
            </a:r>
            <a:r>
              <a:rPr lang="it-IT" sz="2400" kern="100" dirty="0">
                <a:effectLst/>
                <a:latin typeface="Calibri" panose="020F0502020204030204" pitchFamily="34" charset="0"/>
                <a:ea typeface="Aptos" panose="020B0004020202020204" pitchFamily="34" charset="0"/>
                <a:cs typeface="Times New Roman" panose="02020603050405020304" pitchFamily="18" charset="0"/>
                <a:hlinkClick r:id="rId16">
                  <a:extLst>
                    <a:ext uri="{A12FA001-AC4F-418D-AE19-62706E023703}">
                      <ahyp:hlinkClr xmlns:ahyp="http://schemas.microsoft.com/office/drawing/2018/hyperlinkcolor" val="tx"/>
                    </a:ext>
                  </a:extLst>
                </a:hlinkClick>
              </a:rPr>
              <a:t>Michele.CECCHINI@oecd.org</a:t>
            </a:r>
            <a:r>
              <a:rPr lang="it-IT" sz="2400" kern="100" dirty="0">
                <a:effectLst/>
                <a:latin typeface="Calibri" panose="020F0502020204030204" pitchFamily="34" charset="0"/>
                <a:ea typeface="Aptos" panose="020B0004020202020204" pitchFamily="34" charset="0"/>
                <a:cs typeface="Times New Roman" panose="02020603050405020304" pitchFamily="18" charset="0"/>
              </a:rPr>
              <a:t>)</a:t>
            </a:r>
            <a:r>
              <a:rPr lang="en-BR" sz="2400" kern="100" dirty="0">
                <a:latin typeface="Aptos" panose="020B0004020202020204" pitchFamily="34" charset="0"/>
                <a:ea typeface="Aptos" panose="020B0004020202020204" pitchFamily="34" charset="0"/>
                <a:cs typeface="Times New Roman" panose="02020603050405020304" pitchFamily="18" charset="0"/>
              </a:rPr>
              <a:t> </a:t>
            </a:r>
            <a:r>
              <a:rPr lang="en-BR" sz="2400" u="sng" dirty="0">
                <a:effectLst/>
                <a:latin typeface="Calibri" panose="020F0502020204030204" pitchFamily="34" charset="0"/>
                <a:ea typeface="Aptos" panose="020B0004020202020204" pitchFamily="34" charset="0"/>
                <a:hlinkClick r:id="rId17">
                  <a:extLst>
                    <a:ext uri="{A12FA001-AC4F-418D-AE19-62706E023703}">
                      <ahyp:hlinkClr xmlns:ahyp="http://schemas.microsoft.com/office/drawing/2018/hyperlinkcolor" val="tx"/>
                    </a:ext>
                  </a:extLst>
                </a:hlinkClick>
              </a:rPr>
              <a:t>https://www.swissnoso.ch/fileadmin/swissnoso/Dokumente/10_Verschiedenes/upload_Symposium_27.8.21_Burden_of_HAIS___AMR_Cassini.pdf</a:t>
            </a:r>
            <a:endParaRPr lang="de-CH" sz="6600" dirty="0"/>
          </a:p>
        </p:txBody>
      </p:sp>
    </p:spTree>
    <p:extLst>
      <p:ext uri="{BB962C8B-B14F-4D97-AF65-F5344CB8AC3E}">
        <p14:creationId xmlns:p14="http://schemas.microsoft.com/office/powerpoint/2010/main" val="12654423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Swissnoso">
  <a:themeElements>
    <a:clrScheme name="Swissnoso">
      <a:dk1>
        <a:srgbClr val="212121"/>
      </a:dk1>
      <a:lt1>
        <a:sysClr val="window" lastClr="FFFFFF"/>
      </a:lt1>
      <a:dk2>
        <a:srgbClr val="212121"/>
      </a:dk2>
      <a:lt2>
        <a:srgbClr val="FFFFFF"/>
      </a:lt2>
      <a:accent1>
        <a:srgbClr val="69E575"/>
      </a:accent1>
      <a:accent2>
        <a:srgbClr val="0FD28C"/>
      </a:accent2>
      <a:accent3>
        <a:srgbClr val="FFAAED"/>
      </a:accent3>
      <a:accent4>
        <a:srgbClr val="FFFFFF"/>
      </a:accent4>
      <a:accent5>
        <a:srgbClr val="FFFFFF"/>
      </a:accent5>
      <a:accent6>
        <a:srgbClr val="FFFFFF"/>
      </a:accent6>
      <a:hlink>
        <a:srgbClr val="0092D2"/>
      </a:hlink>
      <a:folHlink>
        <a:srgbClr val="812DB1"/>
      </a:folHlink>
    </a:clrScheme>
    <a:fontScheme name="Swissnoso">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wissnoso_Vorlage Präsentation_EN.potx" id="{3E161B37-02FC-4F7D-947B-31458DD92992}" vid="{450A757A-80E5-48B3-B3C0-DE46C7380289}"/>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Design">
  <a:themeElements>
    <a:clrScheme name="Swissnoso">
      <a:dk1>
        <a:srgbClr val="212121"/>
      </a:dk1>
      <a:lt1>
        <a:sysClr val="window" lastClr="FFFFFF"/>
      </a:lt1>
      <a:dk2>
        <a:srgbClr val="212121"/>
      </a:dk2>
      <a:lt2>
        <a:srgbClr val="FFFFFF"/>
      </a:lt2>
      <a:accent1>
        <a:srgbClr val="69E575"/>
      </a:accent1>
      <a:accent2>
        <a:srgbClr val="0FD28C"/>
      </a:accent2>
      <a:accent3>
        <a:srgbClr val="FFAAED"/>
      </a:accent3>
      <a:accent4>
        <a:srgbClr val="FFFFFF"/>
      </a:accent4>
      <a:accent5>
        <a:srgbClr val="FFFFFF"/>
      </a:accent5>
      <a:accent6>
        <a:srgbClr val="FFFFFF"/>
      </a:accent6>
      <a:hlink>
        <a:srgbClr val="0092D2"/>
      </a:hlink>
      <a:folHlink>
        <a:srgbClr val="812DB1"/>
      </a:folHlink>
    </a:clrScheme>
    <a:fontScheme name="Swissnoso">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Swissnoso">
    <a:dk1>
      <a:srgbClr val="212121"/>
    </a:dk1>
    <a:lt1>
      <a:sysClr val="window" lastClr="FFFFFF"/>
    </a:lt1>
    <a:dk2>
      <a:srgbClr val="212121"/>
    </a:dk2>
    <a:lt2>
      <a:srgbClr val="FFFFFF"/>
    </a:lt2>
    <a:accent1>
      <a:srgbClr val="69E575"/>
    </a:accent1>
    <a:accent2>
      <a:srgbClr val="0FD28C"/>
    </a:accent2>
    <a:accent3>
      <a:srgbClr val="FFAAED"/>
    </a:accent3>
    <a:accent4>
      <a:srgbClr val="FFFFFF"/>
    </a:accent4>
    <a:accent5>
      <a:srgbClr val="FFFFFF"/>
    </a:accent5>
    <a:accent6>
      <a:srgbClr val="FFFFFF"/>
    </a:accent6>
    <a:hlink>
      <a:srgbClr val="0092D2"/>
    </a:hlink>
    <a:folHlink>
      <a:srgbClr val="812DB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b31337d-650f-4621-9cb6-82c200d439fd" xsi:nil="true"/>
    <lcf76f155ced4ddcb4097134ff3c332f xmlns="b740a65c-dc50-4d80-9bd3-03cd8ea35819">
      <Terms xmlns="http://schemas.microsoft.com/office/infopath/2007/PartnerControls"/>
    </lcf76f155ced4ddcb4097134ff3c332f>
    <MediaLengthInSeconds xmlns="b740a65c-dc50-4d80-9bd3-03cd8ea3581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6F513C3BD05DF14782E2547C97440C28" ma:contentTypeVersion="12" ma:contentTypeDescription="Ein neues Dokument erstellen." ma:contentTypeScope="" ma:versionID="0efb5b7fd13c70c1269096364441739b">
  <xsd:schema xmlns:xsd="http://www.w3.org/2001/XMLSchema" xmlns:xs="http://www.w3.org/2001/XMLSchema" xmlns:p="http://schemas.microsoft.com/office/2006/metadata/properties" xmlns:ns2="b740a65c-dc50-4d80-9bd3-03cd8ea35819" xmlns:ns3="2b31337d-650f-4621-9cb6-82c200d439fd" targetNamespace="http://schemas.microsoft.com/office/2006/metadata/properties" ma:root="true" ma:fieldsID="1b7ff96c8821ac1c94037efb92f6a930" ns2:_="" ns3:_="">
    <xsd:import namespace="b740a65c-dc50-4d80-9bd3-03cd8ea35819"/>
    <xsd:import namespace="2b31337d-650f-4621-9cb6-82c200d439f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40a65c-dc50-4d80-9bd3-03cd8ea358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b4f6fc95-d51d-4f08-a8c4-b2972a0960c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b31337d-650f-4621-9cb6-82c200d439f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693dbd6-c651-4622-bb9b-2bc23e156567}" ma:internalName="TaxCatchAll" ma:showField="CatchAllData" ma:web="2b31337d-650f-4621-9cb6-82c200d439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D3631D-ADE8-445A-BF2C-9E933640BA36}">
  <ds:schemaRefs>
    <ds:schemaRef ds:uri="http://schemas.microsoft.com/office/2006/documentManagement/types"/>
    <ds:schemaRef ds:uri="http://schemas.microsoft.com/office/2006/metadata/properties"/>
    <ds:schemaRef ds:uri="http://schemas.microsoft.com/office/infopath/2007/PartnerControls"/>
    <ds:schemaRef ds:uri="http://purl.org/dc/dcmitype/"/>
    <ds:schemaRef ds:uri="http://purl.org/dc/terms/"/>
    <ds:schemaRef ds:uri="http://schemas.openxmlformats.org/package/2006/metadata/core-properties"/>
    <ds:schemaRef ds:uri="http://purl.org/dc/elements/1.1/"/>
    <ds:schemaRef ds:uri="http://www.w3.org/XML/1998/namespace"/>
    <ds:schemaRef ds:uri="0f9e5da9-960b-4c20-afce-18f2cfbfc8b8"/>
    <ds:schemaRef ds:uri="d692c4af-a2bd-4280-9867-bd5976242ce1"/>
    <ds:schemaRef ds:uri="2b31337d-650f-4621-9cb6-82c200d439fd"/>
    <ds:schemaRef ds:uri="b740a65c-dc50-4d80-9bd3-03cd8ea35819"/>
  </ds:schemaRefs>
</ds:datastoreItem>
</file>

<file path=customXml/itemProps2.xml><?xml version="1.0" encoding="utf-8"?>
<ds:datastoreItem xmlns:ds="http://schemas.openxmlformats.org/officeDocument/2006/customXml" ds:itemID="{44FF090D-4631-4023-BD02-5A4BD5CB32E5}">
  <ds:schemaRefs>
    <ds:schemaRef ds:uri="http://schemas.microsoft.com/sharepoint/v3/contenttype/forms"/>
  </ds:schemaRefs>
</ds:datastoreItem>
</file>

<file path=customXml/itemProps3.xml><?xml version="1.0" encoding="utf-8"?>
<ds:datastoreItem xmlns:ds="http://schemas.openxmlformats.org/officeDocument/2006/customXml" ds:itemID="{514405F4-4467-40FF-BF77-755278ACC3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40a65c-dc50-4d80-9bd3-03cd8ea35819"/>
    <ds:schemaRef ds:uri="2b31337d-650f-4621-9cb6-82c200d439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2807</Words>
  <Application>Microsoft Office PowerPoint</Application>
  <PresentationFormat>Benutzerdefiniert</PresentationFormat>
  <Paragraphs>306</Paragraphs>
  <Slides>27</Slides>
  <Notes>26</Notes>
  <HiddenSlides>0</HiddenSlides>
  <MMClips>0</MMClips>
  <ScaleCrop>false</ScaleCrop>
  <HeadingPairs>
    <vt:vector size="6" baseType="variant">
      <vt:variant>
        <vt:lpstr>Verwendete Schriftarten</vt:lpstr>
      </vt:variant>
      <vt:variant>
        <vt:i4>9</vt:i4>
      </vt:variant>
      <vt:variant>
        <vt:lpstr>Design</vt:lpstr>
      </vt:variant>
      <vt:variant>
        <vt:i4>2</vt:i4>
      </vt:variant>
      <vt:variant>
        <vt:lpstr>Folientitel</vt:lpstr>
      </vt:variant>
      <vt:variant>
        <vt:i4>27</vt:i4>
      </vt:variant>
    </vt:vector>
  </HeadingPairs>
  <TitlesOfParts>
    <vt:vector size="38" baseType="lpstr">
      <vt:lpstr>Aptos</vt:lpstr>
      <vt:lpstr>Aptos Display</vt:lpstr>
      <vt:lpstr>Arial</vt:lpstr>
      <vt:lpstr>Calibri</vt:lpstr>
      <vt:lpstr>Calibri Light</vt:lpstr>
      <vt:lpstr>Conv_MinionPro-Regular</vt:lpstr>
      <vt:lpstr>Ink Free</vt:lpstr>
      <vt:lpstr>Open Sans</vt:lpstr>
      <vt:lpstr>Wingdings</vt:lpstr>
      <vt:lpstr>Swissnoso</vt:lpstr>
      <vt:lpstr>Benutzerdefiniertes Design</vt:lpstr>
      <vt:lpstr>Implementierung eines Antimicrobial-Stewardship-Programms (ASP)</vt:lpstr>
      <vt:lpstr>PowerPoint-Präsentation</vt:lpstr>
      <vt:lpstr>So verwenden Sie diesen Foliensatz in ihrem Spital</vt:lpstr>
      <vt:lpstr>Implementierung eines Antimicrobial-Stewardship-Programms (ASP)</vt:lpstr>
      <vt:lpstr>Implementierung eines Antimicrobial-Stewardship-Programms (ASP)</vt:lpstr>
      <vt:lpstr>Antibiotika-Resistenz weltweit</vt:lpstr>
      <vt:lpstr>Antibiotika-Resistenz weltweit</vt:lpstr>
      <vt:lpstr>Antibiotika-Resistenz - Risiken für den Patienten und das Gesundheitssystem</vt:lpstr>
      <vt:lpstr>Antibiotika-Resistenz - Risiken für den Patienten und das Gesundheitssystem</vt:lpstr>
      <vt:lpstr>Die Risiken: Mehrere Versäumnisse führen in unseren Fällen zu Komplikationen</vt:lpstr>
      <vt:lpstr>Antibiotika-Resistenz - Risiken für den Patienten und das Gesundheitssystem</vt:lpstr>
      <vt:lpstr>Antibiotika-Resistenz - Risiken für den Patienten und das Gesundheitssystem</vt:lpstr>
      <vt:lpstr>Situation in der Schweiz</vt:lpstr>
      <vt:lpstr>Situation in der Schweiz</vt:lpstr>
      <vt:lpstr>Situation in der Schweiz</vt:lpstr>
      <vt:lpstr>Situation in der Schweiz</vt:lpstr>
      <vt:lpstr>Situation in der Schweiz</vt:lpstr>
      <vt:lpstr>Situation in der Schweiz</vt:lpstr>
      <vt:lpstr>Risikominderung: Wie ein lokales ASP die Qualität der Behandlung verbessert</vt:lpstr>
      <vt:lpstr>Lokale Probleme bei der Verwendung antimikrobieller Mittel ?</vt:lpstr>
      <vt:lpstr>Implementierung eines lokalen ASP</vt:lpstr>
      <vt:lpstr>Implementierung eines lokalen ASP</vt:lpstr>
      <vt:lpstr>Implementierung eines lokalen ASP</vt:lpstr>
      <vt:lpstr>Implementierung eines lokalen ASP</vt:lpstr>
      <vt:lpstr>Investitionen in antimikrobielles Stewardship sind kosteneffizient</vt:lpstr>
      <vt:lpstr>Diskussion und Entscheidungen</vt:lpstr>
      <vt:lpstr>Referenzen und Links (E)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StAR-3 Kick-off Meeting</dc:title>
  <dc:creator>Vinciane Vouets</dc:creator>
  <cp:keywords>, docId:043C0CDEA92D18E60CFE57DF63A16815</cp:keywords>
  <cp:lastModifiedBy>Vinciane Vouets</cp:lastModifiedBy>
  <cp:revision>108</cp:revision>
  <cp:lastPrinted>2024-03-19T15:49:37Z</cp:lastPrinted>
  <dcterms:created xsi:type="dcterms:W3CDTF">2023-08-21T10:17:43Z</dcterms:created>
  <dcterms:modified xsi:type="dcterms:W3CDTF">2024-10-29T16:39:14Z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0x0101006F513C3BD05DF14782E2547C97440C28</vt:lpwstr>
  </property>
  <property fmtid="{D5CDD505-2E9C-101B-9397-08002B2CF9AE}" pid="3" name="Order">
    <vt:r8>826800</vt:r8>
  </property>
  <property fmtid="{D5CDD505-2E9C-101B-9397-08002B2CF9AE}" pid="4" name="MediaServiceImageTags">
    <vt:lpwstr/>
  </property>
  <property fmtid="{D5CDD505-2E9C-101B-9397-08002B2CF9AE}" pid="5" name="xd_Signature">
    <vt:bool>false</vt:bool>
  </property>
  <property fmtid="{D5CDD505-2E9C-101B-9397-08002B2CF9AE}" pid="6" name="xd_ProgID">
    <vt:lpwstr/>
  </property>
  <property fmtid="{D5CDD505-2E9C-101B-9397-08002B2CF9AE}" pid="7" name="Kontrolliert">
    <vt:lpwstr>x</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ies>
</file>